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34"/>
  </p:notesMasterIdLst>
  <p:sldIdLst>
    <p:sldId id="256" r:id="rId2"/>
    <p:sldId id="257" r:id="rId3"/>
    <p:sldId id="258" r:id="rId4"/>
    <p:sldId id="259" r:id="rId5"/>
    <p:sldId id="260" r:id="rId6"/>
    <p:sldId id="291" r:id="rId7"/>
    <p:sldId id="261" r:id="rId8"/>
    <p:sldId id="292" r:id="rId9"/>
    <p:sldId id="280" r:id="rId10"/>
    <p:sldId id="281" r:id="rId11"/>
    <p:sldId id="282" r:id="rId12"/>
    <p:sldId id="283" r:id="rId13"/>
    <p:sldId id="287" r:id="rId14"/>
    <p:sldId id="288" r:id="rId15"/>
    <p:sldId id="279" r:id="rId16"/>
    <p:sldId id="289" r:id="rId17"/>
    <p:sldId id="290" r:id="rId18"/>
    <p:sldId id="284" r:id="rId19"/>
    <p:sldId id="285" r:id="rId20"/>
    <p:sldId id="28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Lst>
  <p:sldSz cx="9144000" cy="5143500" type="screen16x9"/>
  <p:notesSz cx="6858000" cy="9144000"/>
  <p:embeddedFontLst>
    <p:embeddedFont>
      <p:font typeface="Bebas Neue" panose="020B0606020202050201" pitchFamily="34" charset="0"/>
      <p:regular r:id="rId35"/>
    </p:embeddedFont>
    <p:embeddedFont>
      <p:font typeface="Cambria Math" panose="02040503050406030204" pitchFamily="18" charset="0"/>
      <p:regular r:id="rId36"/>
    </p:embeddedFont>
    <p:embeddedFont>
      <p:font typeface="Darker Grotesque" panose="020B0604020202020204" charset="0"/>
      <p:regular r:id="rId37"/>
      <p:bold r:id="rId38"/>
    </p:embeddedFont>
    <p:embeddedFont>
      <p:font typeface="Nunito Light" pitchFamily="2" charset="0"/>
      <p:regular r:id="rId39"/>
      <p:italic r:id="rId40"/>
    </p:embeddedFont>
    <p:embeddedFont>
      <p:font typeface="PT Sans" panose="020B0503020203020204" pitchFamily="34" charset="0"/>
      <p:regular r:id="rId41"/>
      <p:bold r:id="rId42"/>
      <p:italic r:id="rId43"/>
      <p:boldItalic r:id="rId44"/>
    </p:embeddedFont>
    <p:embeddedFont>
      <p:font typeface="Source Sans 3" panose="020B060402020202020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8CDEB5-1540-4A1B-AC0F-8A120640158B}">
  <a:tblStyle styleId="{2F8CDEB5-1540-4A1B-AC0F-8A12064015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795" autoAdjust="0"/>
  </p:normalViewPr>
  <p:slideViewPr>
    <p:cSldViewPr snapToGrid="0">
      <p:cViewPr varScale="1">
        <p:scale>
          <a:sx n="63" d="100"/>
          <a:sy n="63" d="100"/>
        </p:scale>
        <p:origin x="42" y="2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252dff03548_0_1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252dff03548_0_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Problem Statement</a:t>
            </a:r>
          </a:p>
          <a:p>
            <a:pPr marL="158750" indent="0">
              <a:buNone/>
            </a:pPr>
            <a:r>
              <a:rPr lang="en-US" dirty="0"/>
              <a:t>You have pairs of vectors and noisy results, and the goal is to find the secret vector that created them. This is an important problem in cryptography.</a:t>
            </a:r>
          </a:p>
          <a:p>
            <a:pPr marL="158750" indent="0">
              <a:buNone/>
            </a:pPr>
            <a:r>
              <a:rPr lang="en-US" sz="1100" b="1" i="0" u="none" strike="noStrike" cap="none" dirty="0">
                <a:solidFill>
                  <a:srgbClr val="000000"/>
                </a:solidFill>
                <a:effectLst/>
                <a:latin typeface="Arial"/>
                <a:ea typeface="Arial"/>
                <a:cs typeface="Arial"/>
                <a:sym typeface="Arial"/>
              </a:rPr>
              <a:t>Example:</a:t>
            </a:r>
            <a:r>
              <a:rPr lang="en-US" sz="1100" b="0" i="0" u="none" strike="noStrike" cap="none" dirty="0">
                <a:solidFill>
                  <a:srgbClr val="000000"/>
                </a:solidFill>
                <a:effectLst/>
                <a:latin typeface="Arial"/>
                <a:ea typeface="Arial"/>
                <a:cs typeface="Arial"/>
                <a:sym typeface="Arial"/>
              </a:rPr>
              <a:t> Suppose you have vectors like (1, 2) and (3, 4), and noisy results like 5 and 11. The challenge is to find the secret vector that, when combined with these vectors, produces those results with some small errors.</a:t>
            </a:r>
            <a:endParaRPr lang="en-US" dirty="0"/>
          </a:p>
          <a:p>
            <a:pPr marL="158750" indent="0">
              <a:buNone/>
            </a:pPr>
            <a:r>
              <a:rPr lang="en-US" b="1" dirty="0"/>
              <a:t>Bounded Distance Decoding (BDD) Lattice Problem</a:t>
            </a:r>
          </a:p>
          <a:p>
            <a:pPr marL="158750" indent="0">
              <a:buNone/>
            </a:pPr>
            <a:r>
              <a:rPr lang="en-US" dirty="0"/>
              <a:t>Make a matrix from the given vectors.</a:t>
            </a:r>
          </a:p>
          <a:p>
            <a:pPr marL="158750" indent="0">
              <a:buNone/>
            </a:pPr>
            <a:r>
              <a:rPr lang="en-US" dirty="0"/>
              <a:t>The noisy results form a target vector, which equals the matrix times the secret vector plus some error.</a:t>
            </a:r>
          </a:p>
          <a:p>
            <a:pPr marL="158750" indent="0">
              <a:buNone/>
            </a:pPr>
            <a:r>
              <a:rPr lang="en-US" dirty="0"/>
              <a:t>Find the secret vector so that the matrix times it is as close as possible to the target vector.</a:t>
            </a:r>
          </a:p>
          <a:p>
            <a:pPr marL="158750" indent="0">
              <a:buNone/>
            </a:pPr>
            <a:r>
              <a:rPr lang="en-US" dirty="0"/>
              <a:t>"Close" means within the error limits, making this problem hard and secure for cryptography.</a:t>
            </a:r>
          </a:p>
          <a:p>
            <a:pPr marL="158750" indent="0">
              <a:buNone/>
            </a:pPr>
            <a:endParaRPr lang="en-SG" dirty="0"/>
          </a:p>
        </p:txBody>
      </p:sp>
    </p:spTree>
    <p:extLst>
      <p:ext uri="{BB962C8B-B14F-4D97-AF65-F5344CB8AC3E}">
        <p14:creationId xmlns:p14="http://schemas.microsoft.com/office/powerpoint/2010/main" val="17133440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Alice and Bob</a:t>
            </a:r>
          </a:p>
          <a:p>
            <a:r>
              <a:rPr lang="en-US" dirty="0"/>
              <a:t>Alice and Bob are the two primary participants in this cryptographic communication. Bob wants to send a secure message to Alice using an encryption scheme based on the Learning With Errors (LWE) lattice problem.</a:t>
            </a:r>
          </a:p>
          <a:p>
            <a:pPr marL="158750" indent="0">
              <a:buNone/>
            </a:pPr>
            <a:r>
              <a:rPr lang="en-US" b="1" dirty="0"/>
              <a:t>Eve</a:t>
            </a:r>
          </a:p>
          <a:p>
            <a:r>
              <a:rPr lang="en-US" dirty="0"/>
              <a:t>Eve represents a potential eavesdropper or adversary who tries to intercept or decipher the communication between Alice and Bob without authorization.</a:t>
            </a:r>
          </a:p>
          <a:p>
            <a:pPr marL="158750" indent="0">
              <a:buNone/>
            </a:pPr>
            <a:r>
              <a:rPr lang="en-US" b="1" dirty="0"/>
              <a:t>LWE Lattice Scheme</a:t>
            </a:r>
          </a:p>
          <a:p>
            <a:r>
              <a:rPr lang="en-US" dirty="0"/>
              <a:t>The Learning With Errors (LWE) lattice scheme is a modern cryptographic approach that relies on the hardness of certain lattice problems. It provides strong security guarantees even against quantum computers, making it a promising candidate for post-quantum cryptography.</a:t>
            </a:r>
          </a:p>
          <a:p>
            <a:pPr marL="158750" indent="0">
              <a:buNone/>
            </a:pPr>
            <a:r>
              <a:rPr lang="en-US" b="1" dirty="0"/>
              <a:t>Asymmetric Encryption &amp; Decryption</a:t>
            </a:r>
          </a:p>
          <a:p>
            <a:r>
              <a:rPr lang="en-US" dirty="0"/>
              <a:t>This scheme is asymmetric, meaning it uses a pair of keys: a public key for encryption and a private key for decryption. Alice generates these keys and shares the public key with Bob, who uses it to encrypt his message.</a:t>
            </a:r>
          </a:p>
          <a:p>
            <a:pPr marL="158750" indent="0">
              <a:buNone/>
            </a:pPr>
            <a:r>
              <a:rPr lang="en-US" b="1" dirty="0"/>
              <a:t>Alice Sends Public Key to Bob</a:t>
            </a:r>
          </a:p>
          <a:p>
            <a:r>
              <a:rPr lang="en-US" dirty="0"/>
              <a:t>Alice generates a public-private key pair and sends the public key to Bob. This key allows Bob to encrypt messages that only Alice can decrypt with her private key.</a:t>
            </a:r>
          </a:p>
          <a:p>
            <a:pPr marL="158750" indent="0">
              <a:buNone/>
            </a:pPr>
            <a:r>
              <a:rPr lang="en-US" b="1" dirty="0"/>
              <a:t>Public Key</a:t>
            </a:r>
          </a:p>
          <a:p>
            <a:r>
              <a:rPr lang="en-US" dirty="0"/>
              <a:t>The public key consists of vectors and parameters derived from the lattice structure and the secret vector ( s ). It is used by Bob to create ciphertexts that hide the message securely.</a:t>
            </a:r>
          </a:p>
          <a:p>
            <a:pPr marL="158750" indent="0">
              <a:buNone/>
            </a:pPr>
            <a:r>
              <a:rPr lang="en-US" b="1" dirty="0"/>
              <a:t>Recover ( s ) by Solving Bounded Distance Decoding Problem</a:t>
            </a:r>
          </a:p>
          <a:p>
            <a:r>
              <a:rPr lang="en-US" dirty="0"/>
              <a:t>The private key ( s ) is a secret vector that can be recovered only by solving the Bounded Distance Decoding (BDD) problem on the lattice, which is computationally hard. This hardness ensures the security of the scheme.</a:t>
            </a:r>
          </a:p>
          <a:p>
            <a:pPr marL="158750" indent="0">
              <a:buNone/>
            </a:pPr>
            <a:r>
              <a:rPr lang="en-US" b="1" dirty="0"/>
              <a:t>1. Key Generation</a:t>
            </a:r>
          </a:p>
          <a:p>
            <a:r>
              <a:rPr lang="en-US" dirty="0"/>
              <a:t>Alice selects a secret vector ( s ) and generates the corresponding public key components based on lattice parameters and noise terms.</a:t>
            </a:r>
          </a:p>
          <a:p>
            <a:pPr marL="158750" indent="0">
              <a:buNone/>
            </a:pPr>
            <a:r>
              <a:rPr lang="en-US" b="1" dirty="0"/>
              <a:t>2. Encryption</a:t>
            </a:r>
          </a:p>
          <a:p>
            <a:r>
              <a:rPr lang="en-US" dirty="0"/>
              <a:t>Bob encrypts a bit ( x ) (either 0 or 1) by computing ciphertext components:</a:t>
            </a:r>
          </a:p>
          <a:p>
            <a:r>
              <a:rPr lang="en-US" dirty="0"/>
              <a:t>( b_1 = \</a:t>
            </a:r>
            <a:r>
              <a:rPr lang="en-US" dirty="0" err="1"/>
              <a:t>langle</a:t>
            </a:r>
            <a:r>
              <a:rPr lang="en-US" dirty="0"/>
              <a:t> a_1, s \</a:t>
            </a:r>
            <a:r>
              <a:rPr lang="en-US" dirty="0" err="1"/>
              <a:t>rangle</a:t>
            </a:r>
            <a:r>
              <a:rPr lang="en-US" dirty="0"/>
              <a:t> + e_1 \mod q )</a:t>
            </a:r>
          </a:p>
          <a:p>
            <a:r>
              <a:rPr lang="en-US" dirty="0"/>
              <a:t>( b_2 = \</a:t>
            </a:r>
            <a:r>
              <a:rPr lang="en-US" dirty="0" err="1"/>
              <a:t>langle</a:t>
            </a:r>
            <a:r>
              <a:rPr lang="en-US" dirty="0"/>
              <a:t> a_2, s \</a:t>
            </a:r>
            <a:r>
              <a:rPr lang="en-US" dirty="0" err="1"/>
              <a:t>rangle</a:t>
            </a:r>
            <a:r>
              <a:rPr lang="en-US" dirty="0"/>
              <a:t> + e_2 \mod q )</a:t>
            </a:r>
          </a:p>
          <a:p>
            <a:r>
              <a:rPr lang="en-US" dirty="0"/>
              <a:t>( \</a:t>
            </a:r>
            <a:r>
              <a:rPr lang="en-US" dirty="0" err="1"/>
              <a:t>ldots</a:t>
            </a:r>
            <a:r>
              <a:rPr lang="en-US" dirty="0"/>
              <a:t> )</a:t>
            </a:r>
          </a:p>
          <a:p>
            <a:r>
              <a:rPr lang="en-US" dirty="0"/>
              <a:t>( </a:t>
            </a:r>
            <a:r>
              <a:rPr lang="en-US" dirty="0" err="1"/>
              <a:t>b_m</a:t>
            </a:r>
            <a:r>
              <a:rPr lang="en-US" dirty="0"/>
              <a:t> = \</a:t>
            </a:r>
            <a:r>
              <a:rPr lang="en-US" dirty="0" err="1"/>
              <a:t>langle</a:t>
            </a:r>
            <a:r>
              <a:rPr lang="en-US" dirty="0"/>
              <a:t> </a:t>
            </a:r>
            <a:r>
              <a:rPr lang="en-US" dirty="0" err="1"/>
              <a:t>a_m</a:t>
            </a:r>
            <a:r>
              <a:rPr lang="en-US" dirty="0"/>
              <a:t>, s \</a:t>
            </a:r>
            <a:r>
              <a:rPr lang="en-US" dirty="0" err="1"/>
              <a:t>rangle</a:t>
            </a:r>
            <a:r>
              <a:rPr lang="en-US" dirty="0"/>
              <a:t> + </a:t>
            </a:r>
            <a:r>
              <a:rPr lang="en-US" dirty="0" err="1"/>
              <a:t>e_m</a:t>
            </a:r>
            <a:r>
              <a:rPr lang="en-US" dirty="0"/>
              <a:t> \mod q ) Here, each ( </a:t>
            </a:r>
            <a:r>
              <a:rPr lang="en-US" dirty="0" err="1"/>
              <a:t>a_i</a:t>
            </a:r>
            <a:r>
              <a:rPr lang="en-US" dirty="0"/>
              <a:t> ) is a public vector, ( </a:t>
            </a:r>
            <a:r>
              <a:rPr lang="en-US" dirty="0" err="1"/>
              <a:t>e_i</a:t>
            </a:r>
            <a:r>
              <a:rPr lang="en-US" dirty="0"/>
              <a:t> ) is a small error term (noise), and ( q ) is a modulus. The noise terms ensure the hardness of decoding without the private key.</a:t>
            </a:r>
          </a:p>
          <a:p>
            <a:pPr marL="158750" indent="0">
              <a:buNone/>
            </a:pPr>
            <a:r>
              <a:rPr lang="en-US" b="1" dirty="0"/>
              <a:t>3. Decryption</a:t>
            </a:r>
          </a:p>
          <a:p>
            <a:r>
              <a:rPr lang="en-US" dirty="0"/>
              <a:t>Using her private key ( s ), Alice decrypts the ciphertext by solving the Bounded Distance Decoding problem to recover the original bit ( x ). The noise terms are small enough to allow correct recovery but large enough to prevent attackers from easily solving the problem.</a:t>
            </a:r>
          </a:p>
        </p:txBody>
      </p:sp>
    </p:spTree>
    <p:extLst>
      <p:ext uri="{BB962C8B-B14F-4D97-AF65-F5344CB8AC3E}">
        <p14:creationId xmlns:p14="http://schemas.microsoft.com/office/powerpoint/2010/main" val="3604375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8">
          <a:extLst>
            <a:ext uri="{FF2B5EF4-FFF2-40B4-BE49-F238E27FC236}">
              <a16:creationId xmlns:a16="http://schemas.microsoft.com/office/drawing/2014/main" id="{8099AC55-2E6D-6072-B190-8F798F04624D}"/>
            </a:ext>
          </a:extLst>
        </p:cNvPr>
        <p:cNvGrpSpPr/>
        <p:nvPr/>
      </p:nvGrpSpPr>
      <p:grpSpPr>
        <a:xfrm>
          <a:off x="0" y="0"/>
          <a:ext cx="0" cy="0"/>
          <a:chOff x="0" y="0"/>
          <a:chExt cx="0" cy="0"/>
        </a:xfrm>
      </p:grpSpPr>
      <p:sp>
        <p:nvSpPr>
          <p:cNvPr id="2579" name="Google Shape;2579;g373015ae59a_0_57:notes">
            <a:extLst>
              <a:ext uri="{FF2B5EF4-FFF2-40B4-BE49-F238E27FC236}">
                <a16:creationId xmlns:a16="http://schemas.microsoft.com/office/drawing/2014/main" id="{77AEFC3E-FAAD-F4CC-A109-26AE1B491C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0" name="Google Shape;2580;g373015ae59a_0_57:notes">
            <a:extLst>
              <a:ext uri="{FF2B5EF4-FFF2-40B4-BE49-F238E27FC236}">
                <a16:creationId xmlns:a16="http://schemas.microsoft.com/office/drawing/2014/main" id="{B06D4FB4-7EF8-D696-41ED-A7FBC5CE8B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62258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Error Correcting Codes</a:t>
            </a:r>
          </a:p>
          <a:p>
            <a:pPr marL="158750" indent="0">
              <a:buNone/>
            </a:pPr>
            <a:endParaRPr lang="en-US" b="1" dirty="0"/>
          </a:p>
          <a:p>
            <a:pPr marL="158750" indent="0">
              <a:buNone/>
            </a:pPr>
            <a:r>
              <a:rPr lang="en-US" b="1" dirty="0"/>
              <a:t>Error Correcting Code Definition:</a:t>
            </a:r>
            <a:r>
              <a:rPr lang="en-US" dirty="0"/>
              <a:t> An error correcting code is a specialized mapping or function designed to enhance the reliability of communication and data storage systems. It encodes an input message so that even if the message is affected by small errors during transmission or storage, the original information can still be accurately recovered.</a:t>
            </a:r>
          </a:p>
          <a:p>
            <a:pPr marL="158750" indent="0">
              <a:buNone/>
            </a:pPr>
            <a:endParaRPr lang="en-US" b="1"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i="0" u="none" strike="noStrike" cap="none" dirty="0">
                <a:solidFill>
                  <a:srgbClr val="000000"/>
                </a:solidFill>
                <a:effectLst/>
                <a:latin typeface="Arial"/>
                <a:ea typeface="Arial"/>
                <a:cs typeface="Arial"/>
                <a:sym typeface="Arial"/>
              </a:rPr>
              <a:t>Triplet Received and Interpretation:</a:t>
            </a:r>
            <a:r>
              <a:rPr lang="en-US" sz="1100" b="0" i="0" u="none" strike="noStrike" cap="none" dirty="0">
                <a:solidFill>
                  <a:srgbClr val="000000"/>
                </a:solidFill>
                <a:effectLst/>
                <a:latin typeface="Arial"/>
                <a:ea typeface="Arial"/>
                <a:cs typeface="Arial"/>
                <a:sym typeface="Arial"/>
              </a:rPr>
              <a:t> In many error correcting systems, data is transmitted and received in fixed-size groups called triplets, which consist of three bits or symbols. When a triplet is received, it may have been altered by noise or interference, causing one or more bits to flip. The system then interprets this received triplet by comparing it against the set of valid codewords defined by the error correcting code. Using this comparison, the system identifies the closest valid triplet (original codeword) to the received one and corrects any errors by mapping the received triplet back to this original.</a:t>
            </a:r>
            <a:endParaRPr lang="en-US" dirty="0"/>
          </a:p>
          <a:p>
            <a:pPr marL="158750" indent="0">
              <a:buNone/>
            </a:pPr>
            <a:endParaRPr lang="en-US" b="1" dirty="0"/>
          </a:p>
          <a:p>
            <a:pPr marL="158750" indent="0">
              <a:buNone/>
            </a:pPr>
            <a:r>
              <a:rPr lang="en-US" b="1" dirty="0"/>
              <a:t>Error Correction Mechanism:</a:t>
            </a:r>
            <a:r>
              <a:rPr lang="en-US" dirty="0"/>
              <a:t> Specifically, a map is considered error correcting if it can take an input that has been slightly altered—such as a few bits flipped due to noise or interference—and correct it by mapping it back to the original input. This capability allows the system to detect and fix errors without requiring retransmission, which is vital for efficient and reliable data handling.</a:t>
            </a:r>
          </a:p>
          <a:p>
            <a:pPr marL="158750" indent="0">
              <a:buNone/>
            </a:pPr>
            <a:endParaRPr lang="en-US" dirty="0"/>
          </a:p>
        </p:txBody>
      </p:sp>
    </p:spTree>
    <p:extLst>
      <p:ext uri="{BB962C8B-B14F-4D97-AF65-F5344CB8AC3E}">
        <p14:creationId xmlns:p14="http://schemas.microsoft.com/office/powerpoint/2010/main" val="27233347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Alice and Bob Communication</a:t>
            </a:r>
          </a:p>
          <a:p>
            <a:pPr marL="158750" indent="0">
              <a:buNone/>
            </a:pPr>
            <a:endParaRPr lang="en-US" b="1" dirty="0"/>
          </a:p>
          <a:p>
            <a:pPr marL="158750" indent="0">
              <a:buNone/>
            </a:pPr>
            <a:r>
              <a:rPr lang="en-US" b="1" dirty="0"/>
              <a:t>Alice</a:t>
            </a:r>
            <a:r>
              <a:rPr lang="en-US" dirty="0"/>
              <a:t> and </a:t>
            </a:r>
            <a:r>
              <a:rPr lang="en-US" b="1" dirty="0"/>
              <a:t>Bob</a:t>
            </a:r>
            <a:r>
              <a:rPr lang="en-US" dirty="0"/>
              <a:t> are the two primary parties involved in the communication process. Alice wants to receive a secure message from Bob.</a:t>
            </a:r>
          </a:p>
          <a:p>
            <a:pPr marL="158750" indent="0">
              <a:buNone/>
            </a:pPr>
            <a:endParaRPr lang="en-US" dirty="0"/>
          </a:p>
          <a:p>
            <a:pPr marL="158750" indent="0">
              <a:buNone/>
            </a:pPr>
            <a:r>
              <a:rPr lang="en-US" b="1" dirty="0"/>
              <a:t>Eve - The Eavesdropper</a:t>
            </a:r>
          </a:p>
          <a:p>
            <a:pPr marL="158750" indent="0">
              <a:buNone/>
            </a:pPr>
            <a:r>
              <a:rPr lang="en-US" b="1" dirty="0"/>
              <a:t>Eve</a:t>
            </a:r>
            <a:r>
              <a:rPr lang="en-US" dirty="0"/>
              <a:t> represents a potential attacker or eavesdropper who tries to intercept or decipher the communication between Alice and Bob without authorization.</a:t>
            </a:r>
          </a:p>
          <a:p>
            <a:pPr marL="158750" indent="0">
              <a:buNone/>
            </a:pPr>
            <a:endParaRPr lang="en-US" dirty="0"/>
          </a:p>
          <a:p>
            <a:pPr marL="158750" indent="0">
              <a:buNone/>
            </a:pPr>
            <a:r>
              <a:rPr lang="en-US" b="1" dirty="0" err="1"/>
              <a:t>McEliece</a:t>
            </a:r>
            <a:r>
              <a:rPr lang="en-US" b="1" dirty="0"/>
              <a:t> Code-based Scheme</a:t>
            </a:r>
          </a:p>
          <a:p>
            <a:r>
              <a:rPr lang="en-US" dirty="0"/>
              <a:t>This is a type of </a:t>
            </a:r>
            <a:r>
              <a:rPr lang="en-US" b="1" dirty="0"/>
              <a:t>asymmetric encryption</a:t>
            </a:r>
            <a:r>
              <a:rPr lang="en-US" dirty="0"/>
              <a:t> method that relies on error-correcting codes, specifically designed to be resistant to quantum computer attacks.</a:t>
            </a:r>
          </a:p>
          <a:p>
            <a:r>
              <a:rPr lang="en-US" dirty="0"/>
              <a:t>It uses a public key for encryption and a private key for decryption, leveraging the difficulty of decoding a general linear code with errors.</a:t>
            </a:r>
          </a:p>
          <a:p>
            <a:endParaRPr lang="en-US" dirty="0"/>
          </a:p>
          <a:p>
            <a:pPr marL="158750" indent="0">
              <a:buNone/>
            </a:pPr>
            <a:r>
              <a:rPr lang="en-US" b="1" dirty="0"/>
              <a:t>Asymmetric Encryption &amp; Decryption Process</a:t>
            </a:r>
          </a:p>
          <a:p>
            <a:pPr marL="158750" indent="0">
              <a:buNone/>
            </a:pPr>
            <a:endParaRPr lang="en-US" b="1" dirty="0"/>
          </a:p>
          <a:p>
            <a:pPr marL="158750" indent="0">
              <a:buNone/>
            </a:pPr>
            <a:r>
              <a:rPr lang="en-US" b="1" dirty="0"/>
              <a:t>Public Key (G):</a:t>
            </a:r>
            <a:r>
              <a:rPr lang="en-US" dirty="0"/>
              <a:t> Alice generates and sends a public key matrix (G) to Bob. This key is used by Bob to encrypt his message.</a:t>
            </a:r>
          </a:p>
          <a:p>
            <a:pPr marL="158750" indent="0">
              <a:buNone/>
            </a:pPr>
            <a:endParaRPr lang="en-US" dirty="0"/>
          </a:p>
          <a:p>
            <a:pPr marL="158750" indent="0">
              <a:buNone/>
            </a:pPr>
            <a:r>
              <a:rPr lang="en-US" b="1" dirty="0"/>
              <a:t>Private Key:</a:t>
            </a:r>
            <a:r>
              <a:rPr lang="en-US" dirty="0"/>
              <a:t> Alice keeps a private key that includes the knowledge of the error vector (e) and the structure of the code, which allows her to efficiently decrypt the ciphertext.</a:t>
            </a:r>
          </a:p>
          <a:p>
            <a:pPr marL="158750" indent="0">
              <a:buNone/>
            </a:pPr>
            <a:endParaRPr lang="en-US" dirty="0"/>
          </a:p>
          <a:p>
            <a:pPr marL="158750" indent="0">
              <a:buNone/>
            </a:pPr>
            <a:r>
              <a:rPr lang="en-US" b="1" dirty="0"/>
              <a:t>1. Key Generation</a:t>
            </a:r>
          </a:p>
          <a:p>
            <a:r>
              <a:rPr lang="en-US" dirty="0"/>
              <a:t>Alice generates a pair of keys: a public key (G) and a private key that includes the secret error vector and decoding algorithm.</a:t>
            </a:r>
          </a:p>
          <a:p>
            <a:pPr marL="158750" indent="0">
              <a:buNone/>
            </a:pPr>
            <a:r>
              <a:rPr lang="en-US" b="1" dirty="0"/>
              <a:t>2. Encryption</a:t>
            </a:r>
          </a:p>
          <a:p>
            <a:r>
              <a:rPr lang="en-US" dirty="0"/>
              <a:t>Bob takes his message represented as a vector (m).</a:t>
            </a:r>
          </a:p>
          <a:p>
            <a:r>
              <a:rPr lang="en-US" dirty="0"/>
              <a:t>He adds a small, random error vector (e) to the encoded message using the public key (G), producing the ciphertext (c).</a:t>
            </a:r>
          </a:p>
          <a:p>
            <a:r>
              <a:rPr lang="en-US" dirty="0"/>
              <a:t>This error vector is crucial for security, as it makes decoding without the private key computationally infeasible.</a:t>
            </a:r>
          </a:p>
          <a:p>
            <a:pPr marL="158750" indent="0">
              <a:buNone/>
            </a:pPr>
            <a:r>
              <a:rPr lang="en-US" b="1" dirty="0"/>
              <a:t>3. Decryption</a:t>
            </a:r>
          </a:p>
          <a:p>
            <a:r>
              <a:rPr lang="en-US" dirty="0"/>
              <a:t>Alice receives the ciphertext (c) from Bob.</a:t>
            </a:r>
          </a:p>
          <a:p>
            <a:r>
              <a:rPr lang="en-US" dirty="0"/>
              <a:t>Using her private key, she applies an efficient decoding algorithm to correct the errors introduced by (e) and recover the original message (m).</a:t>
            </a:r>
          </a:p>
          <a:p>
            <a:r>
              <a:rPr lang="en-US" dirty="0"/>
              <a:t>This process ensures secure communication by making it extremely difficult for Eve to decode the message without the private key, even if she intercepts the ciphertext.</a:t>
            </a:r>
          </a:p>
        </p:txBody>
      </p:sp>
    </p:spTree>
    <p:extLst>
      <p:ext uri="{BB962C8B-B14F-4D97-AF65-F5344CB8AC3E}">
        <p14:creationId xmlns:p14="http://schemas.microsoft.com/office/powerpoint/2010/main" val="37630827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4">
          <a:extLst>
            <a:ext uri="{FF2B5EF4-FFF2-40B4-BE49-F238E27FC236}">
              <a16:creationId xmlns:a16="http://schemas.microsoft.com/office/drawing/2014/main" id="{E337AD2A-016E-C39D-5431-ED5EA78E2AD9}"/>
            </a:ext>
          </a:extLst>
        </p:cNvPr>
        <p:cNvGrpSpPr/>
        <p:nvPr/>
      </p:nvGrpSpPr>
      <p:grpSpPr>
        <a:xfrm>
          <a:off x="0" y="0"/>
          <a:ext cx="0" cy="0"/>
          <a:chOff x="0" y="0"/>
          <a:chExt cx="0" cy="0"/>
        </a:xfrm>
      </p:grpSpPr>
      <p:sp>
        <p:nvSpPr>
          <p:cNvPr id="2585" name="Google Shape;2585;g373015ae59a_0_69:notes">
            <a:extLst>
              <a:ext uri="{FF2B5EF4-FFF2-40B4-BE49-F238E27FC236}">
                <a16:creationId xmlns:a16="http://schemas.microsoft.com/office/drawing/2014/main" id="{75A686EE-F244-7C18-85D7-9BA28162B0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6" name="Google Shape;2586;g373015ae59a_0_69:notes">
            <a:extLst>
              <a:ext uri="{FF2B5EF4-FFF2-40B4-BE49-F238E27FC236}">
                <a16:creationId xmlns:a16="http://schemas.microsoft.com/office/drawing/2014/main" id="{EF0E4644-2589-83C2-CB26-8680F0157D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1" dirty="0"/>
              <a:t>Hash-Based Cryptography</a:t>
            </a:r>
          </a:p>
          <a:p>
            <a:pPr marL="158750" indent="0">
              <a:buNone/>
            </a:pPr>
            <a:r>
              <a:rPr lang="en-US" dirty="0"/>
              <a:t>• </a:t>
            </a:r>
            <a:r>
              <a:rPr lang="en-US" b="1" dirty="0"/>
              <a:t>Cryptography based on hash functions</a:t>
            </a:r>
            <a:r>
              <a:rPr lang="en-US" dirty="0"/>
              <a:t> Hash-based cryptography relies fundamentally on the properties of cryptographic hash functions, which transform input data into fixed-size hash values. These functions are designed to be one-way and collision-resistant, making them ideal for secure digital signatures.</a:t>
            </a:r>
          </a:p>
          <a:p>
            <a:pPr marL="158750" indent="0">
              <a:buNone/>
            </a:pPr>
            <a:r>
              <a:rPr lang="en-US" dirty="0"/>
              <a:t>• </a:t>
            </a:r>
            <a:r>
              <a:rPr lang="en-US" b="1" dirty="0"/>
              <a:t>1978: Combine one-time hash signatures with Merkle trees (Merkle)</a:t>
            </a:r>
            <a:r>
              <a:rPr lang="en-US" dirty="0"/>
              <a:t> In 1978, Ralph Merkle introduced a groundbreaking approach by combining one-time hash-based signatures with Merkle trees. This method allows many one-time signatures to be aggregated efficiently, enabling the creation of scalable and secure digital signature schemes.</a:t>
            </a:r>
          </a:p>
          <a:p>
            <a:pPr marL="158750" indent="0">
              <a:buNone/>
            </a:pPr>
            <a:r>
              <a:rPr lang="en-US" dirty="0"/>
              <a:t>• </a:t>
            </a:r>
            <a:r>
              <a:rPr lang="en-US" b="1" dirty="0"/>
              <a:t>NIST: 2 Digital Signatures</a:t>
            </a:r>
            <a:r>
              <a:rPr lang="en-US" dirty="0"/>
              <a:t> The National Institute of Standards and Technology (NIST) has recognized and standardized two hash-based digital signature schemes as part of its post-quantum cryptography efforts, highlighting their importance in future-proof security.</a:t>
            </a:r>
          </a:p>
          <a:p>
            <a:pPr marL="158750" indent="0">
              <a:buNone/>
            </a:pPr>
            <a:r>
              <a:rPr lang="en-US" dirty="0"/>
              <a:t>• </a:t>
            </a:r>
            <a:r>
              <a:rPr lang="en-US" b="1" dirty="0"/>
              <a:t>Picnic</a:t>
            </a:r>
            <a:r>
              <a:rPr lang="en-US" dirty="0"/>
              <a:t> </a:t>
            </a:r>
            <a:r>
              <a:rPr lang="en-US" dirty="0" err="1"/>
              <a:t>Picnic</a:t>
            </a:r>
            <a:r>
              <a:rPr lang="en-US" dirty="0"/>
              <a:t> is a digital signature scheme that combines hash-based cryptography with zero-knowledge proofs, offering strong security guarantees and resistance against quantum attacks.</a:t>
            </a:r>
          </a:p>
          <a:p>
            <a:pPr marL="158750" indent="0">
              <a:buNone/>
            </a:pPr>
            <a:r>
              <a:rPr lang="en-US" dirty="0"/>
              <a:t>• </a:t>
            </a:r>
            <a:r>
              <a:rPr lang="en-US" b="1" dirty="0"/>
              <a:t>SPHINCS+</a:t>
            </a:r>
            <a:r>
              <a:rPr lang="en-US" dirty="0"/>
              <a:t> SPHINCS+ is a stateless hash-based signature scheme designed to provide high security without the need for state management, making it practical for various applications requiring post-quantum security.</a:t>
            </a:r>
          </a:p>
          <a:p>
            <a:pPr marL="158750" indent="0">
              <a:buNone/>
            </a:pPr>
            <a:r>
              <a:rPr lang="en-US" dirty="0"/>
              <a:t>• </a:t>
            </a:r>
            <a:r>
              <a:rPr lang="en-US" b="1" dirty="0"/>
              <a:t>Pros</a:t>
            </a:r>
            <a:endParaRPr lang="en-US" dirty="0"/>
          </a:p>
          <a:p>
            <a:pPr marL="158750" indent="0">
              <a:buNone/>
            </a:pPr>
            <a:r>
              <a:rPr lang="en-US" b="1" dirty="0"/>
              <a:t>Only security assumption is security of hash function:</a:t>
            </a:r>
            <a:r>
              <a:rPr lang="en-US" dirty="0"/>
              <a:t> The security of hash-based cryptography depends solely on the strength of the underlying hash functions, which are well-studied and widely trusted.</a:t>
            </a:r>
          </a:p>
          <a:p>
            <a:pPr marL="158750" indent="0">
              <a:buNone/>
            </a:pPr>
            <a:r>
              <a:rPr lang="en-US" b="1" dirty="0"/>
              <a:t>Easily replace hash functions with newer/efficient/secure:</a:t>
            </a:r>
            <a:r>
              <a:rPr lang="en-US" dirty="0"/>
              <a:t> As cryptographic hash functions evolve, hash-based schemes can adapt by swapping in newer or more efficient hash functions without redesigning the entire system.</a:t>
            </a:r>
          </a:p>
          <a:p>
            <a:pPr marL="158750" indent="0">
              <a:buNone/>
            </a:pPr>
            <a:r>
              <a:rPr lang="en-US" b="1" dirty="0"/>
              <a:t>Fast:</a:t>
            </a:r>
            <a:r>
              <a:rPr lang="en-US" dirty="0"/>
              <a:t> Hash computations are generally efficient, enabling quick signature generation and verification compared to some other cryptographic methods.</a:t>
            </a:r>
          </a:p>
          <a:p>
            <a:pPr marL="158750" indent="0">
              <a:buNone/>
            </a:pPr>
            <a:r>
              <a:rPr lang="en-US" dirty="0"/>
              <a:t>• </a:t>
            </a:r>
            <a:r>
              <a:rPr lang="en-US" b="1" dirty="0"/>
              <a:t>Cons</a:t>
            </a:r>
            <a:endParaRPr lang="en-US" dirty="0"/>
          </a:p>
          <a:p>
            <a:pPr marL="158750" indent="0">
              <a:buNone/>
            </a:pPr>
            <a:r>
              <a:rPr lang="en-US" b="1" dirty="0"/>
              <a:t>Large private key and signatures:</a:t>
            </a:r>
            <a:r>
              <a:rPr lang="en-US" dirty="0"/>
              <a:t> Hash-based schemes often require larger keys and signature sizes, which can impact storage and transmission efficiency.</a:t>
            </a:r>
          </a:p>
          <a:p>
            <a:pPr marL="158750" indent="0">
              <a:buNone/>
            </a:pPr>
            <a:r>
              <a:rPr lang="en-US" b="1" dirty="0"/>
              <a:t>Only finite number of signatures:</a:t>
            </a:r>
            <a:r>
              <a:rPr lang="en-US" dirty="0"/>
              <a:t> Many hash-based signature schemes are limited to a fixed number of signatures per key pair, necessitating careful key management or the use of advanced constructions like Merkle trees to extend usability.</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07755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Isogeny-Based Cryptography</a:t>
            </a:r>
          </a:p>
          <a:p>
            <a:pPr marL="158750" indent="0">
              <a:buNone/>
            </a:pPr>
            <a:r>
              <a:rPr lang="en-US" b="1" dirty="0"/>
              <a:t>Mathematical Transformations Between Elliptic Curves:</a:t>
            </a:r>
            <a:r>
              <a:rPr lang="en-US" dirty="0"/>
              <a:t> This approach leverages isogenies, which are special types of functions mapping one elliptic curve to another while preserving their algebraic structure. These mappings form the foundation for constructing cryptographic protocols that are believed to be resistant to attacks by quantum computers, making them a promising candidate for post-quantum cryptography.</a:t>
            </a:r>
          </a:p>
          <a:p>
            <a:pPr marL="158750" indent="0">
              <a:buNone/>
            </a:pPr>
            <a:r>
              <a:rPr lang="en-US" b="1" dirty="0"/>
              <a:t>SIDH Protocol (</a:t>
            </a:r>
            <a:r>
              <a:rPr lang="en-US" b="1" dirty="0" err="1"/>
              <a:t>Supersingular</a:t>
            </a:r>
            <a:r>
              <a:rPr lang="en-US" b="1" dirty="0"/>
              <a:t> Isogeny Diffie-Hellman):</a:t>
            </a:r>
            <a:r>
              <a:rPr lang="en-US" dirty="0"/>
              <a:t> Introduced in 2011 by De Feo, Jao, and </a:t>
            </a:r>
            <a:r>
              <a:rPr lang="en-US" dirty="0" err="1"/>
              <a:t>Plût</a:t>
            </a:r>
            <a:r>
              <a:rPr lang="en-US" dirty="0"/>
              <a:t>, SIDH is a key exchange mechanism that uses </a:t>
            </a:r>
            <a:r>
              <a:rPr lang="en-US" dirty="0" err="1"/>
              <a:t>supersingular</a:t>
            </a:r>
            <a:r>
              <a:rPr lang="en-US" dirty="0"/>
              <a:t> elliptic curve isogenies to enable two parties to securely establish a shared secret over an insecure channel. Its design exploits the difficulty of computing isogenies between </a:t>
            </a:r>
            <a:r>
              <a:rPr lang="en-US" dirty="0" err="1"/>
              <a:t>supersingular</a:t>
            </a:r>
            <a:r>
              <a:rPr lang="en-US" dirty="0"/>
              <a:t> elliptic curves, which is considered a hard mathematical problem.</a:t>
            </a:r>
          </a:p>
          <a:p>
            <a:pPr marL="158750" indent="0">
              <a:buNone/>
            </a:pPr>
            <a:r>
              <a:rPr lang="en-US" b="1" dirty="0"/>
              <a:t>NIST Recognition:</a:t>
            </a:r>
            <a:r>
              <a:rPr lang="en-US" dirty="0"/>
              <a:t> The National Institute of Standards and Technology (NIST) has identified isogeny-based cryptography as a strong candidate for standardization in the realm of quantum-resistant encryption. This endorsement highlights the potential of these methods to secure communications in a future where quantum computing could break many classical cryptographic schemes.</a:t>
            </a:r>
          </a:p>
          <a:p>
            <a:pPr marL="158750" indent="0">
              <a:buNone/>
            </a:pPr>
            <a:r>
              <a:rPr lang="en-US" b="1" dirty="0"/>
              <a:t>SIKE Protocol (</a:t>
            </a:r>
            <a:r>
              <a:rPr lang="en-US" b="1" dirty="0" err="1"/>
              <a:t>Supersingular</a:t>
            </a:r>
            <a:r>
              <a:rPr lang="en-US" b="1" dirty="0"/>
              <a:t> Isogeny Key Encapsulation):</a:t>
            </a:r>
            <a:r>
              <a:rPr lang="en-US" dirty="0"/>
              <a:t> Building on SIDH, SIKE is a key encapsulation mechanism designed to provide secure key exchange with compact key sizes. It encapsulates a secret key within a ciphertext, allowing secure transmission and decryption by the intended recipient. SIKE aims to balance security with efficiency, particularly in environments where bandwidth or storage is limited.</a:t>
            </a:r>
          </a:p>
          <a:p>
            <a:pPr marL="158750" indent="0">
              <a:buNone/>
            </a:pPr>
            <a:r>
              <a:rPr lang="en-US" b="1" dirty="0"/>
              <a:t>Advantages:</a:t>
            </a:r>
            <a:endParaRPr lang="en-US" dirty="0"/>
          </a:p>
          <a:p>
            <a:pPr marL="615950" lvl="1" indent="0">
              <a:buNone/>
            </a:pPr>
            <a:r>
              <a:rPr lang="en-US" dirty="0"/>
              <a:t>The standout benefit of isogeny-based cryptography is its remarkably small key sizes compared to other post-quantum candidates, typically around 6,000 bits. This compactness makes it attractive for applications with strict constraints on memory and transmission bandwidth.</a:t>
            </a:r>
          </a:p>
          <a:p>
            <a:pPr marL="158750" indent="0">
              <a:buNone/>
            </a:pPr>
            <a:r>
              <a:rPr lang="en-US" b="1" dirty="0"/>
              <a:t>Drawbacks:</a:t>
            </a:r>
            <a:endParaRPr lang="en-US" dirty="0"/>
          </a:p>
          <a:p>
            <a:pPr marL="615950" lvl="1" indent="0">
              <a:buNone/>
            </a:pPr>
            <a:r>
              <a:rPr lang="en-US" dirty="0"/>
              <a:t>Despite its promise, the security assumptions underlying SIKE have not undergone as extensive cryptanalysis as some other post-quantum algorithms, leaving some uncertainty about its long-term robustness.</a:t>
            </a:r>
          </a:p>
          <a:p>
            <a:pPr marL="615950" lvl="1" indent="0">
              <a:buNone/>
            </a:pPr>
            <a:r>
              <a:rPr lang="en-US" dirty="0"/>
              <a:t>Additionally, isogeny-based protocols generally exhibit slower computational performance relative to many alternative quantum-resistant cryptosystems, which can impact their practicality in time-sensitive applications.</a:t>
            </a:r>
          </a:p>
          <a:p>
            <a:pPr marL="158750" indent="0">
              <a:buNone/>
            </a:pPr>
            <a:endParaRPr lang="en-SG" dirty="0"/>
          </a:p>
        </p:txBody>
      </p:sp>
    </p:spTree>
    <p:extLst>
      <p:ext uri="{BB962C8B-B14F-4D97-AF65-F5344CB8AC3E}">
        <p14:creationId xmlns:p14="http://schemas.microsoft.com/office/powerpoint/2010/main" val="3482478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Multivariate Cryptography</a:t>
            </a:r>
          </a:p>
          <a:p>
            <a:pPr marL="158750" indent="0">
              <a:buNone/>
            </a:pPr>
            <a:r>
              <a:rPr lang="en-US" dirty="0"/>
              <a:t>• </a:t>
            </a:r>
            <a:r>
              <a:rPr lang="en-US" b="1" dirty="0"/>
              <a:t>Cryptography based on polynomial equations in multiple variables</a:t>
            </a:r>
            <a:endParaRPr lang="en-US" dirty="0"/>
          </a:p>
          <a:p>
            <a:pPr marL="158750" indent="0">
              <a:buNone/>
            </a:pPr>
            <a:r>
              <a:rPr lang="en-US" dirty="0"/>
              <a:t>This approach uses systems of multivariate polynomial equations over finite fields as the foundation for cryptographic schemes. The complexity of solving these equations underpins the security of the cryptosystem.</a:t>
            </a:r>
          </a:p>
          <a:p>
            <a:pPr marL="158750" indent="0">
              <a:buNone/>
            </a:pPr>
            <a:r>
              <a:rPr lang="en-US" dirty="0"/>
              <a:t>• </a:t>
            </a:r>
            <a:r>
              <a:rPr lang="en-US" i="1" dirty="0"/>
              <a:t>1998: C (Matsumoto Imai) now broken but inspired other schemes</a:t>
            </a:r>
            <a:r>
              <a:rPr lang="en-US" dirty="0"/>
              <a:t>*</a:t>
            </a:r>
          </a:p>
          <a:p>
            <a:pPr marL="158750" indent="0">
              <a:buNone/>
            </a:pPr>
            <a:r>
              <a:rPr lang="en-US" dirty="0"/>
              <a:t>The C* scheme was one of the earliest multivariate cryptosystems, introduced by Matsumoto and Imai. Although it was eventually broken due to vulnerabilities, it played a crucial role in inspiring subsequent research and development of more secure multivariate schemes.</a:t>
            </a:r>
          </a:p>
          <a:p>
            <a:pPr marL="158750" indent="0">
              <a:buNone/>
            </a:pPr>
            <a:r>
              <a:rPr lang="en-US" dirty="0"/>
              <a:t>• </a:t>
            </a:r>
            <a:r>
              <a:rPr lang="en-US" b="1" dirty="0"/>
              <a:t>1996: HFE Hidden Field Equations (</a:t>
            </a:r>
            <a:r>
              <a:rPr lang="en-US" b="1" dirty="0" err="1"/>
              <a:t>Patarin</a:t>
            </a:r>
            <a:r>
              <a:rPr lang="en-US" b="1" dirty="0"/>
              <a:t>)</a:t>
            </a:r>
            <a:endParaRPr lang="en-US" dirty="0"/>
          </a:p>
          <a:p>
            <a:pPr marL="158750" indent="0">
              <a:buNone/>
            </a:pPr>
            <a:r>
              <a:rPr lang="en-US" dirty="0"/>
              <a:t>HFE is a prominent multivariate cryptosystem that uses hidden field equations to create hard-to-solve polynomial systems. It remains influential in the design of post-quantum cryptographic algorithms.</a:t>
            </a:r>
          </a:p>
          <a:p>
            <a:pPr marL="158750" indent="0">
              <a:buNone/>
            </a:pPr>
            <a:r>
              <a:rPr lang="en-US" dirty="0"/>
              <a:t>• </a:t>
            </a:r>
            <a:r>
              <a:rPr lang="en-US" b="1" dirty="0"/>
              <a:t>NIST: 4 Digital Signatures</a:t>
            </a:r>
            <a:endParaRPr lang="en-US" dirty="0"/>
          </a:p>
          <a:p>
            <a:pPr marL="158750" indent="0">
              <a:buNone/>
            </a:pPr>
            <a:r>
              <a:rPr lang="en-US" dirty="0"/>
              <a:t>The National Institute of Standards and Technology (NIST) has recognized four multivariate signature schemes as finalists or candidates in its post-quantum cryptography standardization process, highlighting their potential for future secure digital signatures.</a:t>
            </a:r>
          </a:p>
          <a:p>
            <a:pPr marL="158750" indent="0">
              <a:buNone/>
            </a:pPr>
            <a:r>
              <a:rPr lang="en-US" dirty="0"/>
              <a:t>• </a:t>
            </a:r>
            <a:r>
              <a:rPr lang="en-US" b="1" dirty="0" err="1"/>
              <a:t>GeMSS</a:t>
            </a:r>
            <a:endParaRPr lang="en-US" dirty="0"/>
          </a:p>
          <a:p>
            <a:pPr marL="158750" indent="0">
              <a:buNone/>
            </a:pPr>
            <a:r>
              <a:rPr lang="en-US" dirty="0" err="1"/>
              <a:t>GeMSS</a:t>
            </a:r>
            <a:r>
              <a:rPr lang="en-US" dirty="0"/>
              <a:t> (Great Multivariate Signature Scheme) is designed for efficient and secure digital signatures, leveraging multivariate quadratic equations to provide strong security guarantees.</a:t>
            </a:r>
          </a:p>
          <a:p>
            <a:pPr marL="158750" indent="0">
              <a:buNone/>
            </a:pPr>
            <a:r>
              <a:rPr lang="en-US" dirty="0"/>
              <a:t>• </a:t>
            </a:r>
            <a:r>
              <a:rPr lang="en-US" b="1" dirty="0"/>
              <a:t>LUOV</a:t>
            </a:r>
            <a:endParaRPr lang="en-US" dirty="0"/>
          </a:p>
          <a:p>
            <a:pPr marL="158750" indent="0">
              <a:buNone/>
            </a:pPr>
            <a:r>
              <a:rPr lang="en-US" dirty="0"/>
              <a:t>LUOV (Lifted Unbalanced Oil and Vinegar) is a variant of the Oil and Vinegar signature scheme, optimized for better performance and security in multivariate cryptography.</a:t>
            </a:r>
          </a:p>
          <a:p>
            <a:pPr marL="158750" indent="0">
              <a:buNone/>
            </a:pPr>
            <a:r>
              <a:rPr lang="en-US" dirty="0"/>
              <a:t>• </a:t>
            </a:r>
            <a:r>
              <a:rPr lang="en-US" b="1" dirty="0"/>
              <a:t>MQDSS</a:t>
            </a:r>
            <a:endParaRPr lang="en-US" dirty="0"/>
          </a:p>
          <a:p>
            <a:pPr marL="158750" indent="0">
              <a:buNone/>
            </a:pPr>
            <a:r>
              <a:rPr lang="en-US" dirty="0"/>
              <a:t>MQDSS (Multivariate Quadratic Digital Signature Scheme) is a digital signature algorithm based on multivariate quadratic polynomials, offering a balance between security and efficiency.</a:t>
            </a:r>
          </a:p>
          <a:p>
            <a:pPr marL="158750" indent="0">
              <a:buNone/>
            </a:pPr>
            <a:r>
              <a:rPr lang="en-US" dirty="0"/>
              <a:t>• </a:t>
            </a:r>
            <a:r>
              <a:rPr lang="en-US" b="1" dirty="0"/>
              <a:t>Rainbow</a:t>
            </a:r>
            <a:endParaRPr lang="en-US" dirty="0"/>
          </a:p>
          <a:p>
            <a:pPr marL="158750" indent="0">
              <a:buNone/>
            </a:pPr>
            <a:r>
              <a:rPr lang="en-US" dirty="0"/>
              <a:t>Rainbow is a layered multivariate signature scheme that uses multiple layers of quadratic equations to enhance security and reduce signature sizes.</a:t>
            </a:r>
          </a:p>
          <a:p>
            <a:pPr marL="158750" indent="0">
              <a:buNone/>
            </a:pPr>
            <a:r>
              <a:rPr lang="en-US" dirty="0"/>
              <a:t>• </a:t>
            </a:r>
            <a:r>
              <a:rPr lang="en-US" b="1" dirty="0"/>
              <a:t>Pros</a:t>
            </a:r>
            <a:endParaRPr lang="en-US" dirty="0"/>
          </a:p>
          <a:p>
            <a:pPr marL="158750" indent="0">
              <a:buNone/>
            </a:pPr>
            <a:r>
              <a:rPr lang="en-US" b="1" dirty="0"/>
              <a:t>Fast (much faster than RSA):</a:t>
            </a:r>
            <a:r>
              <a:rPr lang="en-US" dirty="0"/>
              <a:t> Multivariate schemes typically require fewer computational resources, enabling quicker signature generation and verification compared to traditional RSA.</a:t>
            </a:r>
          </a:p>
          <a:p>
            <a:pPr marL="158750" indent="0">
              <a:buNone/>
            </a:pPr>
            <a:r>
              <a:rPr lang="en-US" b="1" dirty="0"/>
              <a:t>Small signature size:</a:t>
            </a:r>
            <a:r>
              <a:rPr lang="en-US" dirty="0"/>
              <a:t> The signatures produced are compact, which is advantageous for bandwidth and storage.</a:t>
            </a:r>
          </a:p>
          <a:p>
            <a:pPr marL="158750" indent="0">
              <a:buNone/>
            </a:pPr>
            <a:r>
              <a:rPr lang="en-US" b="1" dirty="0"/>
              <a:t>Operations are simple arithmetic:</a:t>
            </a:r>
            <a:r>
              <a:rPr lang="en-US" dirty="0"/>
              <a:t> The underlying operations involve basic arithmetic over finite fields, making implementations efficient and suitable for constrained environments.</a:t>
            </a:r>
          </a:p>
          <a:p>
            <a:pPr marL="158750" indent="0">
              <a:buNone/>
            </a:pPr>
            <a:r>
              <a:rPr lang="en-US" dirty="0"/>
              <a:t>• </a:t>
            </a:r>
            <a:r>
              <a:rPr lang="en-US" b="1" dirty="0"/>
              <a:t>Cons</a:t>
            </a:r>
            <a:endParaRPr lang="en-US" dirty="0"/>
          </a:p>
          <a:p>
            <a:pPr marL="158750" indent="0">
              <a:buNone/>
            </a:pPr>
            <a:r>
              <a:rPr lang="en-US" b="1" dirty="0"/>
              <a:t>Large key sizes (80,000-800,000 bits):</a:t>
            </a:r>
            <a:r>
              <a:rPr lang="en-US" dirty="0"/>
              <a:t> One of the main drawbacks is the significantly larger public key sizes compared to classical schemes, which can impact storage and transmission.</a:t>
            </a:r>
          </a:p>
          <a:p>
            <a:pPr marL="158750" indent="0">
              <a:buNone/>
            </a:pPr>
            <a:r>
              <a:rPr lang="en-US" b="1" dirty="0"/>
              <a:t>Security analysis difficult:</a:t>
            </a:r>
            <a:r>
              <a:rPr lang="en-US" dirty="0"/>
              <a:t> The mathematical complexity of multivariate systems makes it challenging to thoroughly analyze and prove their security, requiring ongoing research and scrutiny.</a:t>
            </a:r>
          </a:p>
          <a:p>
            <a:pPr marL="158750" indent="0">
              <a:buNone/>
            </a:pPr>
            <a:endParaRPr lang="en-SG" dirty="0"/>
          </a:p>
        </p:txBody>
      </p:sp>
    </p:spTree>
    <p:extLst>
      <p:ext uri="{BB962C8B-B14F-4D97-AF65-F5344CB8AC3E}">
        <p14:creationId xmlns:p14="http://schemas.microsoft.com/office/powerpoint/2010/main" val="25685888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7"/>
        <p:cNvGrpSpPr/>
        <p:nvPr/>
      </p:nvGrpSpPr>
      <p:grpSpPr>
        <a:xfrm>
          <a:off x="0" y="0"/>
          <a:ext cx="0" cy="0"/>
          <a:chOff x="0" y="0"/>
          <a:chExt cx="0" cy="0"/>
        </a:xfrm>
      </p:grpSpPr>
      <p:sp>
        <p:nvSpPr>
          <p:cNvPr id="2598" name="Google Shape;2598;g373015ae59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9" name="Google Shape;2599;g373015ae59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3"/>
        <p:cNvGrpSpPr/>
        <p:nvPr/>
      </p:nvGrpSpPr>
      <p:grpSpPr>
        <a:xfrm>
          <a:off x="0" y="0"/>
          <a:ext cx="0" cy="0"/>
          <a:chOff x="0" y="0"/>
          <a:chExt cx="0" cy="0"/>
        </a:xfrm>
      </p:grpSpPr>
      <p:sp>
        <p:nvSpPr>
          <p:cNvPr id="2604" name="Google Shape;2604;g373015ae59a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5" name="Google Shape;2605;g373015ae59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1"/>
        <p:cNvGrpSpPr/>
        <p:nvPr/>
      </p:nvGrpSpPr>
      <p:grpSpPr>
        <a:xfrm>
          <a:off x="0" y="0"/>
          <a:ext cx="0" cy="0"/>
          <a:chOff x="0" y="0"/>
          <a:chExt cx="0" cy="0"/>
        </a:xfrm>
      </p:grpSpPr>
      <p:sp>
        <p:nvSpPr>
          <p:cNvPr id="2532" name="Google Shape;2532;g373015ae5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3" name="Google Shape;2533;g373015ae59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9"/>
        <p:cNvGrpSpPr/>
        <p:nvPr/>
      </p:nvGrpSpPr>
      <p:grpSpPr>
        <a:xfrm>
          <a:off x="0" y="0"/>
          <a:ext cx="0" cy="0"/>
          <a:chOff x="0" y="0"/>
          <a:chExt cx="0" cy="0"/>
        </a:xfrm>
      </p:grpSpPr>
      <p:sp>
        <p:nvSpPr>
          <p:cNvPr id="2610" name="Google Shape;2610;g373015ae59a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1" name="Google Shape;2611;g373015ae59a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5"/>
        <p:cNvGrpSpPr/>
        <p:nvPr/>
      </p:nvGrpSpPr>
      <p:grpSpPr>
        <a:xfrm>
          <a:off x="0" y="0"/>
          <a:ext cx="0" cy="0"/>
          <a:chOff x="0" y="0"/>
          <a:chExt cx="0" cy="0"/>
        </a:xfrm>
      </p:grpSpPr>
      <p:sp>
        <p:nvSpPr>
          <p:cNvPr id="2616" name="Google Shape;2616;g373015ae59a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7" name="Google Shape;2617;g373015ae59a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1"/>
        <p:cNvGrpSpPr/>
        <p:nvPr/>
      </p:nvGrpSpPr>
      <p:grpSpPr>
        <a:xfrm>
          <a:off x="0" y="0"/>
          <a:ext cx="0" cy="0"/>
          <a:chOff x="0" y="0"/>
          <a:chExt cx="0" cy="0"/>
        </a:xfrm>
      </p:grpSpPr>
      <p:sp>
        <p:nvSpPr>
          <p:cNvPr id="2622" name="Google Shape;2622;g373015ae59a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3" name="Google Shape;2623;g373015ae59a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7"/>
        <p:cNvGrpSpPr/>
        <p:nvPr/>
      </p:nvGrpSpPr>
      <p:grpSpPr>
        <a:xfrm>
          <a:off x="0" y="0"/>
          <a:ext cx="0" cy="0"/>
          <a:chOff x="0" y="0"/>
          <a:chExt cx="0" cy="0"/>
        </a:xfrm>
      </p:grpSpPr>
      <p:sp>
        <p:nvSpPr>
          <p:cNvPr id="2628" name="Google Shape;2628;g373015ae59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9" name="Google Shape;2629;g373015ae59a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3"/>
        <p:cNvGrpSpPr/>
        <p:nvPr/>
      </p:nvGrpSpPr>
      <p:grpSpPr>
        <a:xfrm>
          <a:off x="0" y="0"/>
          <a:ext cx="0" cy="0"/>
          <a:chOff x="0" y="0"/>
          <a:chExt cx="0" cy="0"/>
        </a:xfrm>
      </p:grpSpPr>
      <p:sp>
        <p:nvSpPr>
          <p:cNvPr id="2634" name="Google Shape;2634;g373015ae59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5" name="Google Shape;2635;g373015ae59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9"/>
        <p:cNvGrpSpPr/>
        <p:nvPr/>
      </p:nvGrpSpPr>
      <p:grpSpPr>
        <a:xfrm>
          <a:off x="0" y="0"/>
          <a:ext cx="0" cy="0"/>
          <a:chOff x="0" y="0"/>
          <a:chExt cx="0" cy="0"/>
        </a:xfrm>
      </p:grpSpPr>
      <p:sp>
        <p:nvSpPr>
          <p:cNvPr id="2640" name="Google Shape;2640;g373015ae59a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1" name="Google Shape;2641;g373015ae59a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7" name="Google Shape;2647;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6"/>
        <p:cNvGrpSpPr/>
        <p:nvPr/>
      </p:nvGrpSpPr>
      <p:grpSpPr>
        <a:xfrm>
          <a:off x="0" y="0"/>
          <a:ext cx="0" cy="0"/>
          <a:chOff x="0" y="0"/>
          <a:chExt cx="0" cy="0"/>
        </a:xfrm>
      </p:grpSpPr>
      <p:sp>
        <p:nvSpPr>
          <p:cNvPr id="2657" name="Google Shape;2657;g373015ae59a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8" name="Google Shape;2658;g373015ae59a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1"/>
        <p:cNvGrpSpPr/>
        <p:nvPr/>
      </p:nvGrpSpPr>
      <p:grpSpPr>
        <a:xfrm>
          <a:off x="0" y="0"/>
          <a:ext cx="0" cy="0"/>
          <a:chOff x="0" y="0"/>
          <a:chExt cx="0" cy="0"/>
        </a:xfrm>
      </p:grpSpPr>
      <p:sp>
        <p:nvSpPr>
          <p:cNvPr id="2812" name="Google Shape;2812;g373015ae59a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3" name="Google Shape;2813;g373015ae59a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7"/>
        <p:cNvGrpSpPr/>
        <p:nvPr/>
      </p:nvGrpSpPr>
      <p:grpSpPr>
        <a:xfrm>
          <a:off x="0" y="0"/>
          <a:ext cx="0" cy="0"/>
          <a:chOff x="0" y="0"/>
          <a:chExt cx="0" cy="0"/>
        </a:xfrm>
      </p:grpSpPr>
      <p:sp>
        <p:nvSpPr>
          <p:cNvPr id="2538" name="Google Shape;2538;g373015ae59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9" name="Google Shape;2539;g373015ae59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6"/>
        <p:cNvGrpSpPr/>
        <p:nvPr/>
      </p:nvGrpSpPr>
      <p:grpSpPr>
        <a:xfrm>
          <a:off x="0" y="0"/>
          <a:ext cx="0" cy="0"/>
          <a:chOff x="0" y="0"/>
          <a:chExt cx="0" cy="0"/>
        </a:xfrm>
      </p:grpSpPr>
      <p:sp>
        <p:nvSpPr>
          <p:cNvPr id="2547" name="Google Shape;2547;g373015ae59a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8" name="Google Shape;2548;g373015ae59a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QKD – Quantum Key Distribution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2"/>
        <p:cNvGrpSpPr/>
        <p:nvPr/>
      </p:nvGrpSpPr>
      <p:grpSpPr>
        <a:xfrm>
          <a:off x="0" y="0"/>
          <a:ext cx="0" cy="0"/>
          <a:chOff x="0" y="0"/>
          <a:chExt cx="0" cy="0"/>
        </a:xfrm>
      </p:grpSpPr>
      <p:sp>
        <p:nvSpPr>
          <p:cNvPr id="2553" name="Google Shape;2553;g373015ae59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4" name="Google Shape;2554;g373015ae59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9"/>
        <p:cNvGrpSpPr/>
        <p:nvPr/>
      </p:nvGrpSpPr>
      <p:grpSpPr>
        <a:xfrm>
          <a:off x="0" y="0"/>
          <a:ext cx="0" cy="0"/>
          <a:chOff x="0" y="0"/>
          <a:chExt cx="0" cy="0"/>
        </a:xfrm>
      </p:grpSpPr>
      <p:sp>
        <p:nvSpPr>
          <p:cNvPr id="2560" name="Google Shape;2560;g373015ae59a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1" name="Google Shape;2561;g373015ae59a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Lattice-Based Cryptography</a:t>
            </a:r>
          </a:p>
          <a:p>
            <a:pPr marL="158750" indent="0">
              <a:buNone/>
            </a:pPr>
            <a:endParaRPr lang="en-US" b="1" dirty="0"/>
          </a:p>
          <a:p>
            <a:pPr marL="158750" indent="0">
              <a:buNone/>
            </a:pPr>
            <a:r>
              <a:rPr lang="en-US" b="1" dirty="0"/>
              <a:t>Lattice Problems:</a:t>
            </a:r>
            <a:r>
              <a:rPr lang="en-US" dirty="0"/>
              <a:t> Lattice-based cryptography relies on mathematical problems involving lattices, which are grid-like structures made up of points in multi-dimensional space. These problems are considered "hard" because finding the shortest or closest vector in a lattice is computationally difficult, even for powerful computers. This hardness forms the foundation for secure cryptographic schemes.</a:t>
            </a:r>
          </a:p>
          <a:p>
            <a:pPr marL="158750" indent="0">
              <a:buNone/>
            </a:pPr>
            <a:endParaRPr lang="en-US" dirty="0"/>
          </a:p>
          <a:p>
            <a:pPr marL="158750" indent="0">
              <a:buNone/>
            </a:pPr>
            <a:r>
              <a:rPr lang="en-US" b="1" dirty="0"/>
              <a:t>NTRU:</a:t>
            </a:r>
            <a:r>
              <a:rPr lang="en-US" dirty="0"/>
              <a:t> NTRU is one of the earliest and most well-known lattice-based cryptosystems, introduced in 1996 by </a:t>
            </a:r>
            <a:r>
              <a:rPr lang="en-US" dirty="0" err="1"/>
              <a:t>Hoffstein</a:t>
            </a:r>
            <a:r>
              <a:rPr lang="en-US" dirty="0"/>
              <a:t>, Pipher, and Silverman. It offers efficient encryption and decryption processes and has inspired many other lattice-based algorithms.</a:t>
            </a:r>
          </a:p>
          <a:p>
            <a:pPr marL="158750" indent="0">
              <a:buNone/>
            </a:pPr>
            <a:endParaRPr lang="en-US" dirty="0"/>
          </a:p>
          <a:p>
            <a:pPr marL="158750" indent="0">
              <a:buNone/>
            </a:pPr>
            <a:r>
              <a:rPr lang="en-US" b="1" dirty="0"/>
              <a:t>NIST Recognition:</a:t>
            </a:r>
            <a:r>
              <a:rPr lang="en-US" dirty="0"/>
              <a:t> The National Institute of Standards and Technology (NIST) has recognized the importance of lattice-based cryptography by selecting 9 encryption algorithms and 3 digital signature schemes based on lattice problems for standardization. This highlights the growing trust in lattice-based methods for future-proof security, especially against quantum attacks.</a:t>
            </a:r>
          </a:p>
          <a:p>
            <a:pPr marL="158750" indent="0">
              <a:buNone/>
            </a:pPr>
            <a:endParaRPr lang="en-US" dirty="0"/>
          </a:p>
          <a:p>
            <a:pPr marL="158750" indent="0">
              <a:buNone/>
            </a:pPr>
            <a:r>
              <a:rPr lang="en-US" b="1" dirty="0"/>
              <a:t>Advantages:</a:t>
            </a:r>
          </a:p>
          <a:p>
            <a:pPr marL="158750" indent="0">
              <a:buNone/>
            </a:pPr>
            <a:endParaRPr lang="en-US" dirty="0"/>
          </a:p>
          <a:p>
            <a:pPr marL="158750" indent="0">
              <a:buNone/>
            </a:pPr>
            <a:r>
              <a:rPr lang="en-US" b="1" dirty="0"/>
              <a:t>Efficiency:</a:t>
            </a:r>
            <a:r>
              <a:rPr lang="en-US" dirty="0"/>
              <a:t> Lattice-based schemes are generally fast and require less computational power, making them suitable for devices with limited resources.</a:t>
            </a:r>
          </a:p>
          <a:p>
            <a:pPr marL="158750" indent="0">
              <a:buNone/>
            </a:pPr>
            <a:endParaRPr lang="en-US" dirty="0"/>
          </a:p>
          <a:p>
            <a:pPr marL="158750" indent="0">
              <a:buNone/>
            </a:pPr>
            <a:r>
              <a:rPr lang="en-US" b="1" dirty="0"/>
              <a:t>Adaptability:</a:t>
            </a:r>
            <a:r>
              <a:rPr lang="en-US" dirty="0"/>
              <a:t> They can be used for various cryptographic tasks beyond encryption and signatures, such as homomorphic encryption and identity-based encryption.</a:t>
            </a:r>
          </a:p>
          <a:p>
            <a:pPr marL="158750" indent="0">
              <a:buNone/>
            </a:pPr>
            <a:endParaRPr lang="en-US" dirty="0"/>
          </a:p>
          <a:p>
            <a:pPr marL="158750" indent="0">
              <a:buNone/>
            </a:pPr>
            <a:r>
              <a:rPr lang="en-US" b="1" dirty="0"/>
              <a:t>Strong Security Guarantees:</a:t>
            </a:r>
            <a:r>
              <a:rPr lang="en-US" dirty="0"/>
              <a:t> Some lattice schemes are proven to be as secure as the hardest known lattice problems, providing confidence in their resistance to attacks.</a:t>
            </a:r>
          </a:p>
          <a:p>
            <a:pPr marL="158750" indent="0">
              <a:buNone/>
            </a:pPr>
            <a:endParaRPr lang="en-US" dirty="0"/>
          </a:p>
          <a:p>
            <a:pPr marL="158750" indent="0">
              <a:buNone/>
            </a:pPr>
            <a:r>
              <a:rPr lang="en-US" b="1" dirty="0"/>
              <a:t>Disadvantages:</a:t>
            </a:r>
          </a:p>
          <a:p>
            <a:pPr marL="158750" indent="0">
              <a:buNone/>
            </a:pPr>
            <a:endParaRPr lang="en-US" dirty="0"/>
          </a:p>
          <a:p>
            <a:pPr marL="158750" indent="0">
              <a:buNone/>
            </a:pPr>
            <a:r>
              <a:rPr lang="en-US" b="1" dirty="0"/>
              <a:t>Large Key Sizes:</a:t>
            </a:r>
            <a:r>
              <a:rPr lang="en-US" dirty="0"/>
              <a:t> One of the main drawbacks is that lattice-based cryptosystems often require larger keys compared to traditional methods like RSA or ECC, which can impact storage and transmission efficiency.</a:t>
            </a:r>
          </a:p>
          <a:p>
            <a:pPr marL="158750" indent="0">
              <a:buNone/>
            </a:pPr>
            <a:endParaRPr lang="en-US" dirty="0"/>
          </a:p>
        </p:txBody>
      </p:sp>
    </p:spTree>
    <p:extLst>
      <p:ext uri="{BB962C8B-B14F-4D97-AF65-F5344CB8AC3E}">
        <p14:creationId xmlns:p14="http://schemas.microsoft.com/office/powerpoint/2010/main" val="1934860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1" i="0" u="none" strike="noStrike" cap="none" dirty="0">
                <a:solidFill>
                  <a:srgbClr val="000000"/>
                </a:solidFill>
                <a:effectLst/>
                <a:latin typeface="Arial"/>
                <a:ea typeface="Arial"/>
                <a:cs typeface="Arial"/>
                <a:sym typeface="Arial"/>
              </a:rPr>
              <a:t>Lattices</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Lattices</a:t>
            </a:r>
            <a:r>
              <a:rPr lang="en-US" sz="1100" b="0" i="0" u="none" strike="noStrike" cap="none" dirty="0">
                <a:solidFill>
                  <a:srgbClr val="000000"/>
                </a:solidFill>
                <a:effectLst/>
                <a:latin typeface="Arial"/>
                <a:ea typeface="Arial"/>
                <a:cs typeface="Arial"/>
                <a:sym typeface="Arial"/>
              </a:rPr>
              <a:t> are regular, repeating arrangements of points in multidimensional space. Imagine a 3D grid extending infinitely in all directions, where each point can be precisely located using a combination of vectors. This geometric structure helps us visualize complex mathematical concepts in cryptography.</a:t>
            </a:r>
          </a:p>
          <a:p>
            <a:pPr marL="158750" indent="0">
              <a:buNone/>
            </a:pPr>
            <a:endParaRPr lang="en-US" sz="1100" b="1" i="0" u="none" strike="noStrike" cap="none" dirty="0">
              <a:solidFill>
                <a:srgbClr val="000000"/>
              </a:solidFill>
              <a:effectLst/>
              <a:latin typeface="Arial"/>
              <a:ea typeface="Arial"/>
              <a:cs typeface="Arial"/>
              <a:sym typeface="Arial"/>
            </a:endParaRPr>
          </a:p>
          <a:p>
            <a:pPr marL="158750" indent="0">
              <a:buNone/>
            </a:pPr>
            <a:r>
              <a:rPr lang="en-US" sz="1100" b="1" i="0" u="none" strike="noStrike" cap="none" dirty="0">
                <a:solidFill>
                  <a:srgbClr val="000000"/>
                </a:solidFill>
                <a:effectLst/>
                <a:latin typeface="Arial"/>
                <a:ea typeface="Arial"/>
                <a:cs typeface="Arial"/>
                <a:sym typeface="Arial"/>
              </a:rPr>
              <a:t>Mathematical Structure</a:t>
            </a:r>
            <a:r>
              <a:rPr lang="en-US" sz="1100" b="0" i="0" u="none" strike="noStrike" cap="none" dirty="0">
                <a:solidFill>
                  <a:srgbClr val="000000"/>
                </a:solidFill>
                <a:effectLst/>
                <a:latin typeface="Arial"/>
                <a:ea typeface="Arial"/>
                <a:cs typeface="Arial"/>
                <a:sym typeface="Arial"/>
              </a:rPr>
              <a:t> At the heart of lattices are basis vectors—these are the building blocks that generate every point in the lattice through integer combinations. The choice of basis affects the lattice's properties, and finding the shortest or closest vectors within a lattice is a challenging problem that underpins many cryptographic schemes.</a:t>
            </a:r>
          </a:p>
        </p:txBody>
      </p:sp>
    </p:spTree>
    <p:extLst>
      <p:ext uri="{BB962C8B-B14F-4D97-AF65-F5344CB8AC3E}">
        <p14:creationId xmlns:p14="http://schemas.microsoft.com/office/powerpoint/2010/main" val="3148207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a:t>Hard Lattice Problems</a:t>
            </a:r>
          </a:p>
          <a:p>
            <a:pPr marL="158750" indent="0">
              <a:buNone/>
            </a:pPr>
            <a:endParaRPr lang="en-US" b="1" dirty="0"/>
          </a:p>
          <a:p>
            <a:pPr marL="158750" indent="0">
              <a:buNone/>
            </a:pPr>
            <a:r>
              <a:rPr lang="en-US" b="1" dirty="0"/>
              <a:t>Shortest Vector Problem (SVP):</a:t>
            </a:r>
            <a:r>
              <a:rPr lang="en-US" dirty="0"/>
              <a:t> Given a basis for a lattice, the goal is to find the shortest nonzero vector within that lattice. This problem is fundamental in computational lattice theory and has significant implications in cryptography and optimization. When the lattice basis is "bad" or poorly conditioned, solving SVP becomes computationally very difficult and is known to be NP-hard, meaning no efficient algorithm is known to solve all instances quickly.</a:t>
            </a:r>
          </a:p>
          <a:p>
            <a:pPr marL="158750" indent="0">
              <a:buNone/>
            </a:pPr>
            <a:endParaRPr lang="en-US" b="1" dirty="0"/>
          </a:p>
          <a:p>
            <a:pPr marL="158750" indent="0">
              <a:buNone/>
            </a:pPr>
            <a:r>
              <a:rPr lang="en-US" b="1" dirty="0"/>
              <a:t>Closest Vector Problem (CVP):</a:t>
            </a:r>
            <a:r>
              <a:rPr lang="en-US" dirty="0"/>
              <a:t> Given a lattice basis and a target vector (which may not lie in the lattice), the task is to find the lattice vector closest to this target. CVP generalizes SVP because if the target vector is the zero vector, CVP reduces to SVP. Like SVP, CVP is also NP-hard, reflecting its computational complexity and importance in areas such as coding theory and cryptanalysis.</a:t>
            </a:r>
          </a:p>
          <a:p>
            <a:pPr marL="158750" indent="0">
              <a:buNone/>
            </a:pPr>
            <a:endParaRPr lang="en-US" dirty="0"/>
          </a:p>
          <a:p>
            <a:pPr marL="158750" indent="0">
              <a:buNone/>
            </a:pPr>
            <a:r>
              <a:rPr lang="en-US" b="1" dirty="0"/>
              <a:t>Bounded Distance Decoding (BDD) Problem:</a:t>
            </a:r>
            <a:r>
              <a:rPr lang="en-US" dirty="0"/>
              <a:t> This is a special case of CVP where the target vector is guaranteed to be within a certain bounded distance (at most m) from the lattice. The problem is to find the closest lattice vector to this target. BDD is particularly relevant in decoding lattice-based codes and has applications in secure communication and cryptographic protocols.</a:t>
            </a:r>
          </a:p>
          <a:p>
            <a:pPr marL="158750" indent="0">
              <a:buNone/>
            </a:pPr>
            <a:endParaRPr lang="en-US" dirty="0"/>
          </a:p>
          <a:p>
            <a:pPr marL="158750" indent="0">
              <a:buNone/>
            </a:pPr>
            <a:r>
              <a:rPr lang="en-US" dirty="0"/>
              <a:t>These problems form the backbone of many cryptographic schemes, especially those based on lattice hardness assumptions, which are considered promising candidates for post-quantum cryptography due to their resistance to quantum attacks.</a:t>
            </a:r>
          </a:p>
        </p:txBody>
      </p:sp>
    </p:spTree>
    <p:extLst>
      <p:ext uri="{BB962C8B-B14F-4D97-AF65-F5344CB8AC3E}">
        <p14:creationId xmlns:p14="http://schemas.microsoft.com/office/powerpoint/2010/main" val="8389451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0" name="Google Shape;10;p2"/>
          <p:cNvGrpSpPr/>
          <p:nvPr/>
        </p:nvGrpSpPr>
        <p:grpSpPr>
          <a:xfrm>
            <a:off x="-2271539" y="-2206656"/>
            <a:ext cx="12490120" cy="9047199"/>
            <a:chOff x="-2271539" y="-2206656"/>
            <a:chExt cx="12490120" cy="9047199"/>
          </a:xfrm>
        </p:grpSpPr>
        <p:grpSp>
          <p:nvGrpSpPr>
            <p:cNvPr id="11" name="Google Shape;11;p2"/>
            <p:cNvGrpSpPr/>
            <p:nvPr/>
          </p:nvGrpSpPr>
          <p:grpSpPr>
            <a:xfrm rot="-1664025" flipH="1">
              <a:off x="-2089696" y="-882514"/>
              <a:ext cx="6265551" cy="2328194"/>
              <a:chOff x="4306625" y="2321575"/>
              <a:chExt cx="566750" cy="210600"/>
            </a:xfrm>
          </p:grpSpPr>
          <p:sp>
            <p:nvSpPr>
              <p:cNvPr id="12" name="Google Shape;12;p2"/>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2"/>
            <p:cNvGrpSpPr/>
            <p:nvPr/>
          </p:nvGrpSpPr>
          <p:grpSpPr>
            <a:xfrm rot="-868307">
              <a:off x="5618098" y="3962220"/>
              <a:ext cx="4373825" cy="2369393"/>
              <a:chOff x="3447500" y="2173650"/>
              <a:chExt cx="395625" cy="214325"/>
            </a:xfrm>
          </p:grpSpPr>
          <p:sp>
            <p:nvSpPr>
              <p:cNvPr id="46" name="Google Shape;46;p2"/>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 name="Google Shape;153;p2"/>
          <p:cNvGrpSpPr/>
          <p:nvPr/>
        </p:nvGrpSpPr>
        <p:grpSpPr>
          <a:xfrm>
            <a:off x="368100" y="330250"/>
            <a:ext cx="8592531" cy="4581608"/>
            <a:chOff x="368100" y="330250"/>
            <a:chExt cx="8592531" cy="4581608"/>
          </a:xfrm>
        </p:grpSpPr>
        <p:pic>
          <p:nvPicPr>
            <p:cNvPr id="154" name="Google Shape;154;p2"/>
            <p:cNvPicPr preferRelativeResize="0"/>
            <p:nvPr/>
          </p:nvPicPr>
          <p:blipFill rotWithShape="1">
            <a:blip r:embed="rId3">
              <a:alphaModFix/>
            </a:blip>
            <a:srcRect/>
            <a:stretch/>
          </p:blipFill>
          <p:spPr>
            <a:xfrm>
              <a:off x="368100" y="330250"/>
              <a:ext cx="570301" cy="570301"/>
            </a:xfrm>
            <a:prstGeom prst="rect">
              <a:avLst/>
            </a:prstGeom>
            <a:noFill/>
            <a:ln>
              <a:noFill/>
            </a:ln>
          </p:spPr>
        </p:pic>
        <p:pic>
          <p:nvPicPr>
            <p:cNvPr id="155" name="Google Shape;155;p2"/>
            <p:cNvPicPr preferRelativeResize="0"/>
            <p:nvPr/>
          </p:nvPicPr>
          <p:blipFill rotWithShape="1">
            <a:blip r:embed="rId4">
              <a:alphaModFix/>
            </a:blip>
            <a:srcRect/>
            <a:stretch/>
          </p:blipFill>
          <p:spPr>
            <a:xfrm rot="10800000">
              <a:off x="8025529" y="3976788"/>
              <a:ext cx="935101" cy="935071"/>
            </a:xfrm>
            <a:prstGeom prst="rect">
              <a:avLst/>
            </a:prstGeom>
            <a:noFill/>
            <a:ln>
              <a:noFill/>
            </a:ln>
          </p:spPr>
        </p:pic>
      </p:grpSp>
      <p:sp>
        <p:nvSpPr>
          <p:cNvPr id="156" name="Google Shape;156;p2"/>
          <p:cNvSpPr txBox="1">
            <a:spLocks noGrp="1"/>
          </p:cNvSpPr>
          <p:nvPr>
            <p:ph type="ctrTitle"/>
          </p:nvPr>
        </p:nvSpPr>
        <p:spPr>
          <a:xfrm>
            <a:off x="1238550" y="1265220"/>
            <a:ext cx="6666900" cy="2052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7" name="Google Shape;157;p2"/>
          <p:cNvSpPr txBox="1">
            <a:spLocks noGrp="1"/>
          </p:cNvSpPr>
          <p:nvPr>
            <p:ph type="subTitle" idx="1"/>
          </p:nvPr>
        </p:nvSpPr>
        <p:spPr>
          <a:xfrm>
            <a:off x="1238550" y="3438480"/>
            <a:ext cx="6666900" cy="439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8"/>
        <p:cNvGrpSpPr/>
        <p:nvPr/>
      </p:nvGrpSpPr>
      <p:grpSpPr>
        <a:xfrm>
          <a:off x="0" y="0"/>
          <a:ext cx="0" cy="0"/>
          <a:chOff x="0" y="0"/>
          <a:chExt cx="0" cy="0"/>
        </a:xfrm>
      </p:grpSpPr>
      <p:pic>
        <p:nvPicPr>
          <p:cNvPr id="819" name="Google Shape;819;p11"/>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820" name="Google Shape;820;p11"/>
          <p:cNvGrpSpPr/>
          <p:nvPr/>
        </p:nvGrpSpPr>
        <p:grpSpPr>
          <a:xfrm>
            <a:off x="-1084295" y="-767942"/>
            <a:ext cx="10145121" cy="5306584"/>
            <a:chOff x="-1084295" y="-767942"/>
            <a:chExt cx="10145121" cy="5306584"/>
          </a:xfrm>
        </p:grpSpPr>
        <p:grpSp>
          <p:nvGrpSpPr>
            <p:cNvPr id="821" name="Google Shape;821;p11"/>
            <p:cNvGrpSpPr/>
            <p:nvPr/>
          </p:nvGrpSpPr>
          <p:grpSpPr>
            <a:xfrm rot="-2199262">
              <a:off x="-1044060" y="106764"/>
              <a:ext cx="3341718" cy="1241727"/>
              <a:chOff x="4306625" y="2321575"/>
              <a:chExt cx="566750" cy="210600"/>
            </a:xfrm>
          </p:grpSpPr>
          <p:sp>
            <p:nvSpPr>
              <p:cNvPr id="822" name="Google Shape;822;p11"/>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1"/>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1"/>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1"/>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1"/>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1"/>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1"/>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1"/>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1"/>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1"/>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1"/>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1"/>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1"/>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1"/>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1"/>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1"/>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1"/>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1"/>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1"/>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1"/>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1"/>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1"/>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1"/>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1"/>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1"/>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1"/>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1"/>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1"/>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1"/>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1"/>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 name="Google Shape;855;p11"/>
            <p:cNvSpPr/>
            <p:nvPr/>
          </p:nvSpPr>
          <p:spPr>
            <a:xfrm>
              <a:off x="7975499" y="3453200"/>
              <a:ext cx="1085327" cy="1085442"/>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6" name="Google Shape;856;p11"/>
          <p:cNvPicPr preferRelativeResize="0"/>
          <p:nvPr/>
        </p:nvPicPr>
        <p:blipFill rotWithShape="1">
          <a:blip r:embed="rId3">
            <a:alphaModFix/>
          </a:blip>
          <a:srcRect/>
          <a:stretch/>
        </p:blipFill>
        <p:spPr>
          <a:xfrm rot="10800000">
            <a:off x="255063" y="916677"/>
            <a:ext cx="743475" cy="743475"/>
          </a:xfrm>
          <a:prstGeom prst="rect">
            <a:avLst/>
          </a:prstGeom>
          <a:noFill/>
          <a:ln>
            <a:noFill/>
          </a:ln>
        </p:spPr>
      </p:pic>
      <p:sp>
        <p:nvSpPr>
          <p:cNvPr id="857" name="Google Shape;857;p11"/>
          <p:cNvSpPr txBox="1">
            <a:spLocks noGrp="1"/>
          </p:cNvSpPr>
          <p:nvPr>
            <p:ph type="title" hasCustomPrompt="1"/>
          </p:nvPr>
        </p:nvSpPr>
        <p:spPr>
          <a:xfrm>
            <a:off x="1917925" y="1831475"/>
            <a:ext cx="5308200" cy="10398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58" name="Google Shape;858;p11"/>
          <p:cNvSpPr txBox="1">
            <a:spLocks noGrp="1"/>
          </p:cNvSpPr>
          <p:nvPr>
            <p:ph type="subTitle" idx="1"/>
          </p:nvPr>
        </p:nvSpPr>
        <p:spPr>
          <a:xfrm>
            <a:off x="1917925" y="2814950"/>
            <a:ext cx="53082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60"/>
        <p:cNvGrpSpPr/>
        <p:nvPr/>
      </p:nvGrpSpPr>
      <p:grpSpPr>
        <a:xfrm>
          <a:off x="0" y="0"/>
          <a:ext cx="0" cy="0"/>
          <a:chOff x="0" y="0"/>
          <a:chExt cx="0" cy="0"/>
        </a:xfrm>
      </p:grpSpPr>
      <p:pic>
        <p:nvPicPr>
          <p:cNvPr id="861" name="Google Shape;861;p13"/>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862" name="Google Shape;862;p13"/>
          <p:cNvGrpSpPr/>
          <p:nvPr/>
        </p:nvGrpSpPr>
        <p:grpSpPr>
          <a:xfrm>
            <a:off x="-602246" y="1000278"/>
            <a:ext cx="10945972" cy="5367734"/>
            <a:chOff x="-602246" y="1000278"/>
            <a:chExt cx="10945972" cy="5367734"/>
          </a:xfrm>
        </p:grpSpPr>
        <p:grpSp>
          <p:nvGrpSpPr>
            <p:cNvPr id="863" name="Google Shape;863;p13"/>
            <p:cNvGrpSpPr/>
            <p:nvPr/>
          </p:nvGrpSpPr>
          <p:grpSpPr>
            <a:xfrm rot="796190">
              <a:off x="-474679" y="4305638"/>
              <a:ext cx="4207049" cy="1600908"/>
              <a:chOff x="3786800" y="3040750"/>
              <a:chExt cx="617400" cy="234950"/>
            </a:xfrm>
          </p:grpSpPr>
          <p:sp>
            <p:nvSpPr>
              <p:cNvPr id="864" name="Google Shape;864;p13"/>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3"/>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3"/>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3"/>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3"/>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13"/>
            <p:cNvGrpSpPr/>
            <p:nvPr/>
          </p:nvGrpSpPr>
          <p:grpSpPr>
            <a:xfrm rot="5862413">
              <a:off x="7164924" y="2391678"/>
              <a:ext cx="4206995" cy="1600891"/>
              <a:chOff x="3786800" y="3040750"/>
              <a:chExt cx="617400" cy="234950"/>
            </a:xfrm>
          </p:grpSpPr>
          <p:sp>
            <p:nvSpPr>
              <p:cNvPr id="898" name="Google Shape;898;p13"/>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3"/>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3"/>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3"/>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3"/>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3"/>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3"/>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1" name="Google Shape;931;p13"/>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32" name="Google Shape;932;p13"/>
          <p:cNvSpPr txBox="1">
            <a:spLocks noGrp="1"/>
          </p:cNvSpPr>
          <p:nvPr>
            <p:ph type="subTitle" idx="1"/>
          </p:nvPr>
        </p:nvSpPr>
        <p:spPr>
          <a:xfrm>
            <a:off x="713225" y="2122790"/>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3" name="Google Shape;933;p13"/>
          <p:cNvSpPr txBox="1">
            <a:spLocks noGrp="1"/>
          </p:cNvSpPr>
          <p:nvPr>
            <p:ph type="subTitle" idx="2"/>
          </p:nvPr>
        </p:nvSpPr>
        <p:spPr>
          <a:xfrm>
            <a:off x="713225" y="3821418"/>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4" name="Google Shape;934;p13"/>
          <p:cNvSpPr txBox="1">
            <a:spLocks noGrp="1"/>
          </p:cNvSpPr>
          <p:nvPr>
            <p:ph type="subTitle" idx="3"/>
          </p:nvPr>
        </p:nvSpPr>
        <p:spPr>
          <a:xfrm>
            <a:off x="3419250" y="3821418"/>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5" name="Google Shape;935;p13"/>
          <p:cNvSpPr txBox="1">
            <a:spLocks noGrp="1"/>
          </p:cNvSpPr>
          <p:nvPr>
            <p:ph type="subTitle" idx="4"/>
          </p:nvPr>
        </p:nvSpPr>
        <p:spPr>
          <a:xfrm>
            <a:off x="3419250" y="2122790"/>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6" name="Google Shape;936;p13"/>
          <p:cNvSpPr txBox="1">
            <a:spLocks noGrp="1"/>
          </p:cNvSpPr>
          <p:nvPr>
            <p:ph type="title" idx="5" hasCustomPrompt="1"/>
          </p:nvPr>
        </p:nvSpPr>
        <p:spPr>
          <a:xfrm>
            <a:off x="713225" y="1270675"/>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37" name="Google Shape;937;p13"/>
          <p:cNvSpPr txBox="1">
            <a:spLocks noGrp="1"/>
          </p:cNvSpPr>
          <p:nvPr>
            <p:ph type="title" idx="6" hasCustomPrompt="1"/>
          </p:nvPr>
        </p:nvSpPr>
        <p:spPr>
          <a:xfrm>
            <a:off x="3419250" y="2963961"/>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38" name="Google Shape;938;p13"/>
          <p:cNvSpPr txBox="1">
            <a:spLocks noGrp="1"/>
          </p:cNvSpPr>
          <p:nvPr>
            <p:ph type="title" idx="7" hasCustomPrompt="1"/>
          </p:nvPr>
        </p:nvSpPr>
        <p:spPr>
          <a:xfrm>
            <a:off x="713225" y="2963961"/>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39" name="Google Shape;939;p13"/>
          <p:cNvSpPr txBox="1">
            <a:spLocks noGrp="1"/>
          </p:cNvSpPr>
          <p:nvPr>
            <p:ph type="title" idx="8" hasCustomPrompt="1"/>
          </p:nvPr>
        </p:nvSpPr>
        <p:spPr>
          <a:xfrm>
            <a:off x="3419250" y="1270675"/>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40" name="Google Shape;940;p13"/>
          <p:cNvSpPr txBox="1">
            <a:spLocks noGrp="1"/>
          </p:cNvSpPr>
          <p:nvPr>
            <p:ph type="subTitle" idx="9"/>
          </p:nvPr>
        </p:nvSpPr>
        <p:spPr>
          <a:xfrm>
            <a:off x="6125275" y="3821418"/>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1" name="Google Shape;941;p13"/>
          <p:cNvSpPr txBox="1">
            <a:spLocks noGrp="1"/>
          </p:cNvSpPr>
          <p:nvPr>
            <p:ph type="subTitle" idx="13"/>
          </p:nvPr>
        </p:nvSpPr>
        <p:spPr>
          <a:xfrm>
            <a:off x="6125275" y="2122790"/>
            <a:ext cx="2305500" cy="61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2" name="Google Shape;942;p13"/>
          <p:cNvSpPr txBox="1">
            <a:spLocks noGrp="1"/>
          </p:cNvSpPr>
          <p:nvPr>
            <p:ph type="title" idx="14" hasCustomPrompt="1"/>
          </p:nvPr>
        </p:nvSpPr>
        <p:spPr>
          <a:xfrm>
            <a:off x="6125275" y="2963961"/>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43" name="Google Shape;943;p13"/>
          <p:cNvSpPr txBox="1">
            <a:spLocks noGrp="1"/>
          </p:cNvSpPr>
          <p:nvPr>
            <p:ph type="title" idx="15" hasCustomPrompt="1"/>
          </p:nvPr>
        </p:nvSpPr>
        <p:spPr>
          <a:xfrm>
            <a:off x="6125275" y="1270675"/>
            <a:ext cx="901200" cy="61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000" b="0">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44" name="Google Shape;944;p13"/>
          <p:cNvSpPr txBox="1">
            <a:spLocks noGrp="1"/>
          </p:cNvSpPr>
          <p:nvPr>
            <p:ph type="subTitle" idx="16"/>
          </p:nvPr>
        </p:nvSpPr>
        <p:spPr>
          <a:xfrm>
            <a:off x="713225" y="18121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5" name="Google Shape;945;p13"/>
          <p:cNvSpPr txBox="1">
            <a:spLocks noGrp="1"/>
          </p:cNvSpPr>
          <p:nvPr>
            <p:ph type="subTitle" idx="17"/>
          </p:nvPr>
        </p:nvSpPr>
        <p:spPr>
          <a:xfrm>
            <a:off x="713225" y="35108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6" name="Google Shape;946;p13"/>
          <p:cNvSpPr txBox="1">
            <a:spLocks noGrp="1"/>
          </p:cNvSpPr>
          <p:nvPr>
            <p:ph type="subTitle" idx="18"/>
          </p:nvPr>
        </p:nvSpPr>
        <p:spPr>
          <a:xfrm>
            <a:off x="3419250" y="35108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7" name="Google Shape;947;p13"/>
          <p:cNvSpPr txBox="1">
            <a:spLocks noGrp="1"/>
          </p:cNvSpPr>
          <p:nvPr>
            <p:ph type="subTitle" idx="19"/>
          </p:nvPr>
        </p:nvSpPr>
        <p:spPr>
          <a:xfrm>
            <a:off x="3419250" y="18121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8" name="Google Shape;948;p13"/>
          <p:cNvSpPr txBox="1">
            <a:spLocks noGrp="1"/>
          </p:cNvSpPr>
          <p:nvPr>
            <p:ph type="subTitle" idx="20"/>
          </p:nvPr>
        </p:nvSpPr>
        <p:spPr>
          <a:xfrm>
            <a:off x="6125275" y="35108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9" name="Google Shape;949;p13"/>
          <p:cNvSpPr txBox="1">
            <a:spLocks noGrp="1"/>
          </p:cNvSpPr>
          <p:nvPr>
            <p:ph type="subTitle" idx="21"/>
          </p:nvPr>
        </p:nvSpPr>
        <p:spPr>
          <a:xfrm>
            <a:off x="6125275" y="18121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50"/>
        <p:cNvGrpSpPr/>
        <p:nvPr/>
      </p:nvGrpSpPr>
      <p:grpSpPr>
        <a:xfrm>
          <a:off x="0" y="0"/>
          <a:ext cx="0" cy="0"/>
          <a:chOff x="0" y="0"/>
          <a:chExt cx="0" cy="0"/>
        </a:xfrm>
      </p:grpSpPr>
      <p:pic>
        <p:nvPicPr>
          <p:cNvPr id="951" name="Google Shape;951;p14"/>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952" name="Google Shape;952;p14"/>
          <p:cNvGrpSpPr/>
          <p:nvPr/>
        </p:nvGrpSpPr>
        <p:grpSpPr>
          <a:xfrm>
            <a:off x="4744713" y="-1439427"/>
            <a:ext cx="7478534" cy="8413888"/>
            <a:chOff x="4744713" y="-1439427"/>
            <a:chExt cx="7478534" cy="8413888"/>
          </a:xfrm>
        </p:grpSpPr>
        <p:grpSp>
          <p:nvGrpSpPr>
            <p:cNvPr id="953" name="Google Shape;953;p14"/>
            <p:cNvGrpSpPr/>
            <p:nvPr/>
          </p:nvGrpSpPr>
          <p:grpSpPr>
            <a:xfrm rot="2864085">
              <a:off x="6423446" y="402076"/>
              <a:ext cx="5955998" cy="2213144"/>
              <a:chOff x="4306625" y="2321575"/>
              <a:chExt cx="566750" cy="210600"/>
            </a:xfrm>
          </p:grpSpPr>
          <p:sp>
            <p:nvSpPr>
              <p:cNvPr id="954" name="Google Shape;954;p14"/>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4"/>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4"/>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4"/>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4"/>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4"/>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4"/>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4"/>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4"/>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4"/>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4"/>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4"/>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4"/>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4"/>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4"/>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4"/>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14"/>
            <p:cNvGrpSpPr/>
            <p:nvPr/>
          </p:nvGrpSpPr>
          <p:grpSpPr>
            <a:xfrm rot="-1664978">
              <a:off x="4917449" y="3502009"/>
              <a:ext cx="5955997" cy="2213138"/>
              <a:chOff x="4306625" y="2321575"/>
              <a:chExt cx="566750" cy="210600"/>
            </a:xfrm>
          </p:grpSpPr>
          <p:sp>
            <p:nvSpPr>
              <p:cNvPr id="988" name="Google Shape;988;p14"/>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4"/>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4"/>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4"/>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4"/>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4"/>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4"/>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4"/>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4"/>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4"/>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4"/>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4"/>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4"/>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4"/>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4"/>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4"/>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4"/>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4"/>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4"/>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4"/>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4"/>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4"/>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4"/>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4"/>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4"/>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4"/>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4"/>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4"/>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4"/>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4"/>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4"/>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4"/>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4"/>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1" name="Google Shape;1021;p14"/>
          <p:cNvPicPr preferRelativeResize="0"/>
          <p:nvPr/>
        </p:nvPicPr>
        <p:blipFill rotWithShape="1">
          <a:blip r:embed="rId3">
            <a:alphaModFix/>
          </a:blip>
          <a:srcRect/>
          <a:stretch/>
        </p:blipFill>
        <p:spPr>
          <a:xfrm>
            <a:off x="8295450" y="539500"/>
            <a:ext cx="605425" cy="605425"/>
          </a:xfrm>
          <a:prstGeom prst="rect">
            <a:avLst/>
          </a:prstGeom>
          <a:noFill/>
          <a:ln>
            <a:noFill/>
          </a:ln>
        </p:spPr>
      </p:pic>
      <p:sp>
        <p:nvSpPr>
          <p:cNvPr id="1022" name="Google Shape;1022;p14"/>
          <p:cNvSpPr txBox="1">
            <a:spLocks noGrp="1"/>
          </p:cNvSpPr>
          <p:nvPr>
            <p:ph type="title"/>
          </p:nvPr>
        </p:nvSpPr>
        <p:spPr>
          <a:xfrm>
            <a:off x="1046775" y="3198338"/>
            <a:ext cx="4459500" cy="749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23" name="Google Shape;1023;p14"/>
          <p:cNvSpPr txBox="1">
            <a:spLocks noGrp="1"/>
          </p:cNvSpPr>
          <p:nvPr>
            <p:ph type="subTitle" idx="1"/>
          </p:nvPr>
        </p:nvSpPr>
        <p:spPr>
          <a:xfrm>
            <a:off x="1046800" y="1195463"/>
            <a:ext cx="4459500" cy="2002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024"/>
        <p:cNvGrpSpPr/>
        <p:nvPr/>
      </p:nvGrpSpPr>
      <p:grpSpPr>
        <a:xfrm>
          <a:off x="0" y="0"/>
          <a:ext cx="0" cy="0"/>
          <a:chOff x="0" y="0"/>
          <a:chExt cx="0" cy="0"/>
        </a:xfrm>
      </p:grpSpPr>
      <p:pic>
        <p:nvPicPr>
          <p:cNvPr id="1025" name="Google Shape;1025;p15"/>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026" name="Google Shape;1026;p15"/>
          <p:cNvGrpSpPr/>
          <p:nvPr/>
        </p:nvGrpSpPr>
        <p:grpSpPr>
          <a:xfrm>
            <a:off x="1098145" y="-1046738"/>
            <a:ext cx="7481819" cy="6862313"/>
            <a:chOff x="1098145" y="-1046738"/>
            <a:chExt cx="7481819" cy="6862313"/>
          </a:xfrm>
        </p:grpSpPr>
        <p:grpSp>
          <p:nvGrpSpPr>
            <p:cNvPr id="1027" name="Google Shape;1027;p15"/>
            <p:cNvGrpSpPr/>
            <p:nvPr/>
          </p:nvGrpSpPr>
          <p:grpSpPr>
            <a:xfrm rot="10800000">
              <a:off x="1098145" y="4696743"/>
              <a:ext cx="2940121" cy="1118832"/>
              <a:chOff x="3786800" y="3040750"/>
              <a:chExt cx="617400" cy="234950"/>
            </a:xfrm>
          </p:grpSpPr>
          <p:sp>
            <p:nvSpPr>
              <p:cNvPr id="1028" name="Google Shape;1028;p15"/>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5"/>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5"/>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5"/>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5"/>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5"/>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5"/>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5"/>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5"/>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5"/>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5"/>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5"/>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5"/>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5"/>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5"/>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5"/>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5"/>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5"/>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5"/>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5"/>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5"/>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5"/>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5"/>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5"/>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5"/>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5"/>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5"/>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5"/>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5"/>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5"/>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5"/>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5"/>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5"/>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15"/>
            <p:cNvGrpSpPr/>
            <p:nvPr/>
          </p:nvGrpSpPr>
          <p:grpSpPr>
            <a:xfrm>
              <a:off x="5651825" y="-1046738"/>
              <a:ext cx="2928139" cy="1586241"/>
              <a:chOff x="3447500" y="2173650"/>
              <a:chExt cx="395625" cy="214325"/>
            </a:xfrm>
          </p:grpSpPr>
          <p:sp>
            <p:nvSpPr>
              <p:cNvPr id="1062" name="Google Shape;1062;p15"/>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5"/>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5"/>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5"/>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5"/>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5"/>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5"/>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5"/>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5"/>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5"/>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5"/>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5"/>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5"/>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5"/>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5"/>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5"/>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5"/>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5"/>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5"/>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5"/>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5"/>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5"/>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5"/>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5"/>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5"/>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5"/>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5"/>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5"/>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5"/>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5"/>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5"/>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5"/>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5"/>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5"/>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5"/>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5"/>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5"/>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5"/>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5"/>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5"/>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5"/>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5"/>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5"/>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5"/>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5"/>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5"/>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5"/>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5"/>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5"/>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5"/>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5"/>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5"/>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5"/>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5"/>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5"/>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5"/>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5"/>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5"/>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5"/>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5"/>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5"/>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5"/>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5"/>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5"/>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5"/>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5"/>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5"/>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5"/>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5"/>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5"/>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5"/>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5"/>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5"/>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5"/>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5"/>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5"/>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5"/>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5"/>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5"/>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5"/>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5"/>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5"/>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5"/>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5"/>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5"/>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5"/>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5"/>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5"/>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5"/>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5"/>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5"/>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5"/>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5"/>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5"/>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5"/>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5"/>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5"/>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5"/>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5"/>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5"/>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5"/>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5"/>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9" name="Google Shape;1169;p15"/>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170"/>
        <p:cNvGrpSpPr/>
        <p:nvPr/>
      </p:nvGrpSpPr>
      <p:grpSpPr>
        <a:xfrm>
          <a:off x="0" y="0"/>
          <a:ext cx="0" cy="0"/>
          <a:chOff x="0" y="0"/>
          <a:chExt cx="0" cy="0"/>
        </a:xfrm>
      </p:grpSpPr>
      <p:pic>
        <p:nvPicPr>
          <p:cNvPr id="1171" name="Google Shape;1171;p16"/>
          <p:cNvPicPr preferRelativeResize="0"/>
          <p:nvPr/>
        </p:nvPicPr>
        <p:blipFill rotWithShape="1">
          <a:blip r:embed="rId2">
            <a:alphaModFix amt="62000"/>
          </a:blip>
          <a:srcRect t="19" b="19"/>
          <a:stretch/>
        </p:blipFill>
        <p:spPr>
          <a:xfrm>
            <a:off x="-1" y="2231"/>
            <a:ext cx="9144004" cy="5139037"/>
          </a:xfrm>
          <a:prstGeom prst="rect">
            <a:avLst/>
          </a:prstGeom>
          <a:noFill/>
          <a:ln>
            <a:noFill/>
          </a:ln>
        </p:spPr>
      </p:pic>
      <p:grpSp>
        <p:nvGrpSpPr>
          <p:cNvPr id="1172" name="Google Shape;1172;p16"/>
          <p:cNvGrpSpPr/>
          <p:nvPr/>
        </p:nvGrpSpPr>
        <p:grpSpPr>
          <a:xfrm flipH="1">
            <a:off x="1981286" y="1812945"/>
            <a:ext cx="8283551" cy="4335021"/>
            <a:chOff x="-1095289" y="1765320"/>
            <a:chExt cx="8283551" cy="4335021"/>
          </a:xfrm>
        </p:grpSpPr>
        <p:sp>
          <p:nvSpPr>
            <p:cNvPr id="1173" name="Google Shape;1173;p16"/>
            <p:cNvSpPr/>
            <p:nvPr/>
          </p:nvSpPr>
          <p:spPr>
            <a:xfrm>
              <a:off x="5749633" y="4661608"/>
              <a:ext cx="1438630" cy="1438734"/>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16"/>
            <p:cNvGrpSpPr/>
            <p:nvPr/>
          </p:nvGrpSpPr>
          <p:grpSpPr>
            <a:xfrm rot="-4499984">
              <a:off x="-1375355" y="2490721"/>
              <a:ext cx="2570412" cy="1392453"/>
              <a:chOff x="3447500" y="2173650"/>
              <a:chExt cx="395625" cy="214325"/>
            </a:xfrm>
          </p:grpSpPr>
          <p:sp>
            <p:nvSpPr>
              <p:cNvPr id="1175" name="Google Shape;1175;p16"/>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6"/>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6"/>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6"/>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6"/>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6"/>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6"/>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6"/>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6"/>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6"/>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6"/>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6"/>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6"/>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6"/>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6"/>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6"/>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6"/>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6"/>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6"/>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6"/>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6"/>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6"/>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6"/>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6"/>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6"/>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6"/>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6"/>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6"/>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6"/>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6"/>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6"/>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6"/>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6"/>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6"/>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6"/>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6"/>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6"/>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6"/>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6"/>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6"/>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6"/>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6"/>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6"/>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6"/>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6"/>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6"/>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6"/>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6"/>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6"/>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6"/>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6"/>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6"/>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6"/>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6"/>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6"/>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6"/>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6"/>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6"/>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6"/>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6"/>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6"/>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6"/>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6"/>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6"/>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6"/>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6"/>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6"/>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6"/>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6"/>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6"/>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6"/>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6"/>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6"/>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6"/>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6"/>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6"/>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6"/>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6"/>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6"/>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6"/>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6"/>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6"/>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6"/>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6"/>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6"/>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6"/>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6"/>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6"/>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6"/>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6"/>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6"/>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6"/>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6"/>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6"/>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6"/>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6"/>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6"/>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82" name="Google Shape;1282;p16"/>
          <p:cNvSpPr txBox="1">
            <a:spLocks noGrp="1"/>
          </p:cNvSpPr>
          <p:nvPr>
            <p:ph type="title"/>
          </p:nvPr>
        </p:nvSpPr>
        <p:spPr>
          <a:xfrm>
            <a:off x="720000" y="448056"/>
            <a:ext cx="7704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83"/>
        <p:cNvGrpSpPr/>
        <p:nvPr/>
      </p:nvGrpSpPr>
      <p:grpSpPr>
        <a:xfrm>
          <a:off x="0" y="0"/>
          <a:ext cx="0" cy="0"/>
          <a:chOff x="0" y="0"/>
          <a:chExt cx="0" cy="0"/>
        </a:xfrm>
      </p:grpSpPr>
      <p:pic>
        <p:nvPicPr>
          <p:cNvPr id="1284" name="Google Shape;1284;p17"/>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285" name="Google Shape;1285;p17"/>
          <p:cNvGrpSpPr/>
          <p:nvPr/>
        </p:nvGrpSpPr>
        <p:grpSpPr>
          <a:xfrm>
            <a:off x="2621833" y="-478730"/>
            <a:ext cx="4109415" cy="6543420"/>
            <a:chOff x="2621833" y="-478730"/>
            <a:chExt cx="4109415" cy="6543420"/>
          </a:xfrm>
        </p:grpSpPr>
        <p:grpSp>
          <p:nvGrpSpPr>
            <p:cNvPr id="1286" name="Google Shape;1286;p17"/>
            <p:cNvGrpSpPr/>
            <p:nvPr/>
          </p:nvGrpSpPr>
          <p:grpSpPr>
            <a:xfrm rot="10510673">
              <a:off x="2673412" y="4534626"/>
              <a:ext cx="3626726" cy="1380069"/>
              <a:chOff x="3786800" y="3040750"/>
              <a:chExt cx="617400" cy="234950"/>
            </a:xfrm>
          </p:grpSpPr>
          <p:sp>
            <p:nvSpPr>
              <p:cNvPr id="1287" name="Google Shape;1287;p17"/>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7"/>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7"/>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7"/>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7"/>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7"/>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7"/>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7"/>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7"/>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7"/>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7"/>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7"/>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7"/>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7"/>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7"/>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7"/>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7"/>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7"/>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7"/>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7"/>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7"/>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7"/>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7"/>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7"/>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7"/>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7"/>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7"/>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7"/>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7"/>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7"/>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7"/>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7"/>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7"/>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17"/>
            <p:cNvSpPr/>
            <p:nvPr/>
          </p:nvSpPr>
          <p:spPr>
            <a:xfrm>
              <a:off x="5594931" y="-478730"/>
              <a:ext cx="1136318" cy="1136419"/>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17"/>
          <p:cNvSpPr txBox="1">
            <a:spLocks noGrp="1"/>
          </p:cNvSpPr>
          <p:nvPr>
            <p:ph type="title"/>
          </p:nvPr>
        </p:nvSpPr>
        <p:spPr>
          <a:xfrm>
            <a:off x="4306075" y="1505013"/>
            <a:ext cx="4124700" cy="1215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2" name="Google Shape;1322;p17"/>
          <p:cNvSpPr txBox="1">
            <a:spLocks noGrp="1"/>
          </p:cNvSpPr>
          <p:nvPr>
            <p:ph type="subTitle" idx="1"/>
          </p:nvPr>
        </p:nvSpPr>
        <p:spPr>
          <a:xfrm>
            <a:off x="4306075" y="2663538"/>
            <a:ext cx="4124700" cy="9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3" name="Google Shape;1323;p17"/>
          <p:cNvSpPr>
            <a:spLocks noGrp="1"/>
          </p:cNvSpPr>
          <p:nvPr>
            <p:ph type="pic" idx="2"/>
          </p:nvPr>
        </p:nvSpPr>
        <p:spPr>
          <a:xfrm>
            <a:off x="713225" y="533850"/>
            <a:ext cx="3157800" cy="40758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324"/>
        <p:cNvGrpSpPr/>
        <p:nvPr/>
      </p:nvGrpSpPr>
      <p:grpSpPr>
        <a:xfrm>
          <a:off x="0" y="0"/>
          <a:ext cx="0" cy="0"/>
          <a:chOff x="0" y="0"/>
          <a:chExt cx="0" cy="0"/>
        </a:xfrm>
      </p:grpSpPr>
      <p:pic>
        <p:nvPicPr>
          <p:cNvPr id="1325" name="Google Shape;1325;p18"/>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326" name="Google Shape;1326;p18"/>
          <p:cNvGrpSpPr/>
          <p:nvPr/>
        </p:nvGrpSpPr>
        <p:grpSpPr>
          <a:xfrm>
            <a:off x="-749789" y="-256034"/>
            <a:ext cx="10811145" cy="5020083"/>
            <a:chOff x="-749789" y="-256034"/>
            <a:chExt cx="10811145" cy="5020083"/>
          </a:xfrm>
        </p:grpSpPr>
        <p:sp>
          <p:nvSpPr>
            <p:cNvPr id="1327" name="Google Shape;1327;p18"/>
            <p:cNvSpPr/>
            <p:nvPr/>
          </p:nvSpPr>
          <p:spPr>
            <a:xfrm>
              <a:off x="-749789" y="-256034"/>
              <a:ext cx="1590945" cy="1591082"/>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8"/>
            <p:cNvSpPr/>
            <p:nvPr/>
          </p:nvSpPr>
          <p:spPr>
            <a:xfrm>
              <a:off x="8470411" y="3172966"/>
              <a:ext cx="1590945" cy="1591083"/>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18"/>
          <p:cNvSpPr txBox="1">
            <a:spLocks noGrp="1"/>
          </p:cNvSpPr>
          <p:nvPr>
            <p:ph type="title"/>
          </p:nvPr>
        </p:nvSpPr>
        <p:spPr>
          <a:xfrm>
            <a:off x="713225" y="1669600"/>
            <a:ext cx="3024300" cy="665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30" name="Google Shape;1330;p18"/>
          <p:cNvSpPr txBox="1">
            <a:spLocks noGrp="1"/>
          </p:cNvSpPr>
          <p:nvPr>
            <p:ph type="subTitle" idx="1"/>
          </p:nvPr>
        </p:nvSpPr>
        <p:spPr>
          <a:xfrm>
            <a:off x="713225" y="2286198"/>
            <a:ext cx="3024300" cy="118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331"/>
        <p:cNvGrpSpPr/>
        <p:nvPr/>
      </p:nvGrpSpPr>
      <p:grpSpPr>
        <a:xfrm>
          <a:off x="0" y="0"/>
          <a:ext cx="0" cy="0"/>
          <a:chOff x="0" y="0"/>
          <a:chExt cx="0" cy="0"/>
        </a:xfrm>
      </p:grpSpPr>
      <p:pic>
        <p:nvPicPr>
          <p:cNvPr id="1332" name="Google Shape;1332;p19"/>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333" name="Google Shape;1333;p19"/>
          <p:cNvGrpSpPr/>
          <p:nvPr/>
        </p:nvGrpSpPr>
        <p:grpSpPr>
          <a:xfrm>
            <a:off x="7876899" y="-490349"/>
            <a:ext cx="2126732" cy="6052100"/>
            <a:chOff x="7876899" y="-490349"/>
            <a:chExt cx="2126732" cy="6052100"/>
          </a:xfrm>
        </p:grpSpPr>
        <p:grpSp>
          <p:nvGrpSpPr>
            <p:cNvPr id="1334" name="Google Shape;1334;p19"/>
            <p:cNvGrpSpPr/>
            <p:nvPr/>
          </p:nvGrpSpPr>
          <p:grpSpPr>
            <a:xfrm rot="5113912" flipH="1">
              <a:off x="6993357" y="842838"/>
              <a:ext cx="4117056" cy="1566690"/>
              <a:chOff x="3786800" y="3040750"/>
              <a:chExt cx="617400" cy="234950"/>
            </a:xfrm>
          </p:grpSpPr>
          <p:sp>
            <p:nvSpPr>
              <p:cNvPr id="1335" name="Google Shape;1335;p19"/>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9"/>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9"/>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9"/>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9"/>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9"/>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9"/>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9"/>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9"/>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9"/>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9"/>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9"/>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9"/>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9"/>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9"/>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9"/>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9"/>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9"/>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9"/>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9"/>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9"/>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9"/>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 name="Google Shape;1368;p19"/>
            <p:cNvSpPr/>
            <p:nvPr/>
          </p:nvSpPr>
          <p:spPr>
            <a:xfrm>
              <a:off x="7876899" y="4546928"/>
              <a:ext cx="1014717" cy="1014823"/>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19"/>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0" name="Google Shape;1370;p19"/>
          <p:cNvSpPr txBox="1">
            <a:spLocks noGrp="1"/>
          </p:cNvSpPr>
          <p:nvPr>
            <p:ph type="body" idx="1"/>
          </p:nvPr>
        </p:nvSpPr>
        <p:spPr>
          <a:xfrm>
            <a:off x="720000" y="1139550"/>
            <a:ext cx="4833900" cy="3468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a:lvl1pPr>
            <a:lvl2pPr marL="914400" lvl="1" indent="-317500" rtl="0">
              <a:spcBef>
                <a:spcPts val="0"/>
              </a:spcBef>
              <a:spcAft>
                <a:spcPts val="0"/>
              </a:spcAft>
              <a:buClr>
                <a:schemeClr val="accent1"/>
              </a:buClr>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371"/>
        <p:cNvGrpSpPr/>
        <p:nvPr/>
      </p:nvGrpSpPr>
      <p:grpSpPr>
        <a:xfrm>
          <a:off x="0" y="0"/>
          <a:ext cx="0" cy="0"/>
          <a:chOff x="0" y="0"/>
          <a:chExt cx="0" cy="0"/>
        </a:xfrm>
      </p:grpSpPr>
      <p:pic>
        <p:nvPicPr>
          <p:cNvPr id="1372" name="Google Shape;1372;p20"/>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373" name="Google Shape;1373;p20"/>
          <p:cNvGrpSpPr/>
          <p:nvPr/>
        </p:nvGrpSpPr>
        <p:grpSpPr>
          <a:xfrm rot="-2000684">
            <a:off x="6746644" y="4091779"/>
            <a:ext cx="3770051" cy="1434598"/>
            <a:chOff x="3786800" y="3040750"/>
            <a:chExt cx="617400" cy="234950"/>
          </a:xfrm>
        </p:grpSpPr>
        <p:sp>
          <p:nvSpPr>
            <p:cNvPr id="1374" name="Google Shape;1374;p20"/>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0"/>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0"/>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0"/>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0"/>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0"/>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0"/>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0"/>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0"/>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0"/>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0"/>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0"/>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0"/>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0"/>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0"/>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0"/>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0"/>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0"/>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0"/>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0"/>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0"/>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0"/>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0"/>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0"/>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0"/>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0"/>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0"/>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0"/>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0"/>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0"/>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0"/>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 name="Google Shape;1407;p20"/>
          <p:cNvSpPr txBox="1">
            <a:spLocks noGrp="1"/>
          </p:cNvSpPr>
          <p:nvPr>
            <p:ph type="title"/>
          </p:nvPr>
        </p:nvSpPr>
        <p:spPr>
          <a:xfrm>
            <a:off x="720000" y="445025"/>
            <a:ext cx="4110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08" name="Google Shape;1408;p20"/>
          <p:cNvSpPr txBox="1">
            <a:spLocks noGrp="1"/>
          </p:cNvSpPr>
          <p:nvPr>
            <p:ph type="body" idx="1"/>
          </p:nvPr>
        </p:nvSpPr>
        <p:spPr>
          <a:xfrm>
            <a:off x="720000" y="1139550"/>
            <a:ext cx="4110000" cy="185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a:lvl1pPr>
            <a:lvl2pPr marL="914400" lvl="1" indent="-317500" rtl="0">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8"/>
        <p:cNvGrpSpPr/>
        <p:nvPr/>
      </p:nvGrpSpPr>
      <p:grpSpPr>
        <a:xfrm>
          <a:off x="0" y="0"/>
          <a:ext cx="0" cy="0"/>
          <a:chOff x="0" y="0"/>
          <a:chExt cx="0" cy="0"/>
        </a:xfrm>
      </p:grpSpPr>
      <p:pic>
        <p:nvPicPr>
          <p:cNvPr id="159" name="Google Shape;159;p3"/>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60" name="Google Shape;160;p3"/>
          <p:cNvGrpSpPr/>
          <p:nvPr/>
        </p:nvGrpSpPr>
        <p:grpSpPr>
          <a:xfrm>
            <a:off x="-1562170" y="396613"/>
            <a:ext cx="12279414" cy="4354826"/>
            <a:chOff x="-1562170" y="396613"/>
            <a:chExt cx="12279414" cy="4354826"/>
          </a:xfrm>
        </p:grpSpPr>
        <p:grpSp>
          <p:nvGrpSpPr>
            <p:cNvPr id="161" name="Google Shape;161;p3"/>
            <p:cNvGrpSpPr/>
            <p:nvPr/>
          </p:nvGrpSpPr>
          <p:grpSpPr>
            <a:xfrm rot="-6199890">
              <a:off x="-1374511" y="793339"/>
              <a:ext cx="2989767" cy="2749786"/>
              <a:chOff x="3756275" y="2288475"/>
              <a:chExt cx="450850" cy="414675"/>
            </a:xfrm>
          </p:grpSpPr>
          <p:sp>
            <p:nvSpPr>
              <p:cNvPr id="162" name="Google Shape;162;p3"/>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3"/>
            <p:cNvGrpSpPr/>
            <p:nvPr/>
          </p:nvGrpSpPr>
          <p:grpSpPr>
            <a:xfrm rot="4583324">
              <a:off x="7534262" y="1600052"/>
              <a:ext cx="2989787" cy="2749814"/>
              <a:chOff x="3756275" y="2288475"/>
              <a:chExt cx="450850" cy="414675"/>
            </a:xfrm>
          </p:grpSpPr>
          <p:sp>
            <p:nvSpPr>
              <p:cNvPr id="239" name="Google Shape;239;p3"/>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15" name="Google Shape;315;p3"/>
          <p:cNvPicPr preferRelativeResize="0"/>
          <p:nvPr/>
        </p:nvPicPr>
        <p:blipFill rotWithShape="1">
          <a:blip r:embed="rId3">
            <a:alphaModFix/>
          </a:blip>
          <a:srcRect/>
          <a:stretch/>
        </p:blipFill>
        <p:spPr>
          <a:xfrm>
            <a:off x="8164775" y="2200740"/>
            <a:ext cx="742026" cy="742026"/>
          </a:xfrm>
          <a:prstGeom prst="rect">
            <a:avLst/>
          </a:prstGeom>
          <a:noFill/>
          <a:ln>
            <a:noFill/>
          </a:ln>
        </p:spPr>
      </p:pic>
      <p:sp>
        <p:nvSpPr>
          <p:cNvPr id="316" name="Google Shape;316;p3"/>
          <p:cNvSpPr txBox="1">
            <a:spLocks noGrp="1"/>
          </p:cNvSpPr>
          <p:nvPr>
            <p:ph type="title"/>
          </p:nvPr>
        </p:nvSpPr>
        <p:spPr>
          <a:xfrm>
            <a:off x="2517000" y="2226203"/>
            <a:ext cx="4110000" cy="9786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17" name="Google Shape;317;p3"/>
          <p:cNvSpPr txBox="1">
            <a:spLocks noGrp="1"/>
          </p:cNvSpPr>
          <p:nvPr>
            <p:ph type="title" idx="2" hasCustomPrompt="1"/>
          </p:nvPr>
        </p:nvSpPr>
        <p:spPr>
          <a:xfrm>
            <a:off x="3909900" y="1607300"/>
            <a:ext cx="1324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b="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8" name="Google Shape;318;p3"/>
          <p:cNvSpPr txBox="1">
            <a:spLocks noGrp="1"/>
          </p:cNvSpPr>
          <p:nvPr>
            <p:ph type="subTitle" idx="1"/>
          </p:nvPr>
        </p:nvSpPr>
        <p:spPr>
          <a:xfrm>
            <a:off x="2517000" y="3156400"/>
            <a:ext cx="4110000" cy="379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4_1_1_1">
    <p:spTree>
      <p:nvGrpSpPr>
        <p:cNvPr id="1" name="Shape 1409"/>
        <p:cNvGrpSpPr/>
        <p:nvPr/>
      </p:nvGrpSpPr>
      <p:grpSpPr>
        <a:xfrm>
          <a:off x="0" y="0"/>
          <a:ext cx="0" cy="0"/>
          <a:chOff x="0" y="0"/>
          <a:chExt cx="0" cy="0"/>
        </a:xfrm>
      </p:grpSpPr>
      <p:pic>
        <p:nvPicPr>
          <p:cNvPr id="1410" name="Google Shape;1410;p21"/>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411" name="Google Shape;1411;p21"/>
          <p:cNvGrpSpPr/>
          <p:nvPr/>
        </p:nvGrpSpPr>
        <p:grpSpPr>
          <a:xfrm>
            <a:off x="2299310" y="-920023"/>
            <a:ext cx="4692977" cy="6649282"/>
            <a:chOff x="2299310" y="-920023"/>
            <a:chExt cx="4692977" cy="6649282"/>
          </a:xfrm>
        </p:grpSpPr>
        <p:sp>
          <p:nvSpPr>
            <p:cNvPr id="1412" name="Google Shape;1412;p21"/>
            <p:cNvSpPr/>
            <p:nvPr/>
          </p:nvSpPr>
          <p:spPr>
            <a:xfrm>
              <a:off x="5627358" y="-920023"/>
              <a:ext cx="1364929" cy="1365059"/>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 name="Google Shape;1413;p21"/>
            <p:cNvGrpSpPr/>
            <p:nvPr/>
          </p:nvGrpSpPr>
          <p:grpSpPr>
            <a:xfrm>
              <a:off x="2299310" y="4662649"/>
              <a:ext cx="1968907" cy="1066610"/>
              <a:chOff x="3447500" y="2173650"/>
              <a:chExt cx="395625" cy="214325"/>
            </a:xfrm>
          </p:grpSpPr>
          <p:sp>
            <p:nvSpPr>
              <p:cNvPr id="1414" name="Google Shape;1414;p21"/>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1"/>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1"/>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1"/>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1"/>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1"/>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1"/>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1"/>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1"/>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1"/>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1"/>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1"/>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1"/>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1"/>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1"/>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1"/>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1"/>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1"/>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1"/>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1"/>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1"/>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1"/>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1"/>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1"/>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1"/>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1"/>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1"/>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1"/>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1"/>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1"/>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1"/>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1"/>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1"/>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1"/>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1"/>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1"/>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1"/>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1"/>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1"/>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1"/>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1"/>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1"/>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1"/>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1"/>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1"/>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1"/>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1"/>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1"/>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1"/>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1"/>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1"/>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1"/>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1"/>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1"/>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1"/>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1"/>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1"/>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1"/>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1"/>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1"/>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1"/>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1"/>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1"/>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1"/>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1"/>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1"/>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1"/>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1"/>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1"/>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1"/>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1"/>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1"/>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1"/>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1"/>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1"/>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1"/>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1"/>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1"/>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1"/>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1"/>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1"/>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1"/>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1"/>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1"/>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1"/>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1"/>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1"/>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1"/>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1"/>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1"/>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1"/>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1"/>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1"/>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1"/>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1"/>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1"/>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1"/>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1"/>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1"/>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1"/>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1"/>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1"/>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1"/>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1"/>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1"/>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1"/>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1" name="Google Shape;1521;p21"/>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2" name="Google Shape;1522;p21"/>
          <p:cNvSpPr txBox="1">
            <a:spLocks noGrp="1"/>
          </p:cNvSpPr>
          <p:nvPr>
            <p:ph type="body" idx="1"/>
          </p:nvPr>
        </p:nvSpPr>
        <p:spPr>
          <a:xfrm>
            <a:off x="720000" y="1139550"/>
            <a:ext cx="3493500" cy="3468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a:lvl1pPr>
            <a:lvl2pPr marL="914400" lvl="1" indent="-317500" rtl="0">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523" name="Google Shape;1523;p21"/>
          <p:cNvSpPr txBox="1">
            <a:spLocks noGrp="1"/>
          </p:cNvSpPr>
          <p:nvPr>
            <p:ph type="body" idx="2"/>
          </p:nvPr>
        </p:nvSpPr>
        <p:spPr>
          <a:xfrm>
            <a:off x="4572158" y="1139550"/>
            <a:ext cx="3493500" cy="3468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a:lvl1pPr>
            <a:lvl2pPr marL="914400" lvl="1" indent="-317500" rtl="0">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24"/>
        <p:cNvGrpSpPr/>
        <p:nvPr/>
      </p:nvGrpSpPr>
      <p:grpSpPr>
        <a:xfrm>
          <a:off x="0" y="0"/>
          <a:ext cx="0" cy="0"/>
          <a:chOff x="0" y="0"/>
          <a:chExt cx="0" cy="0"/>
        </a:xfrm>
      </p:grpSpPr>
      <p:pic>
        <p:nvPicPr>
          <p:cNvPr id="1525" name="Google Shape;1525;p22"/>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526" name="Google Shape;1526;p22"/>
          <p:cNvGrpSpPr/>
          <p:nvPr/>
        </p:nvGrpSpPr>
        <p:grpSpPr>
          <a:xfrm>
            <a:off x="3239436" y="-947772"/>
            <a:ext cx="7108578" cy="6652326"/>
            <a:chOff x="3239436" y="-947772"/>
            <a:chExt cx="7108578" cy="6652326"/>
          </a:xfrm>
        </p:grpSpPr>
        <p:grpSp>
          <p:nvGrpSpPr>
            <p:cNvPr id="1527" name="Google Shape;1527;p22"/>
            <p:cNvGrpSpPr/>
            <p:nvPr/>
          </p:nvGrpSpPr>
          <p:grpSpPr>
            <a:xfrm rot="6300022">
              <a:off x="7230377" y="2934730"/>
              <a:ext cx="3833805" cy="1458893"/>
              <a:chOff x="3786800" y="3040750"/>
              <a:chExt cx="617400" cy="234950"/>
            </a:xfrm>
          </p:grpSpPr>
          <p:sp>
            <p:nvSpPr>
              <p:cNvPr id="1528" name="Google Shape;1528;p22"/>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2"/>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2"/>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2"/>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2"/>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2"/>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2"/>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2"/>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2"/>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2"/>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2"/>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2"/>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2"/>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2"/>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2"/>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2"/>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2"/>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2"/>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2"/>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2"/>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2"/>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2"/>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2"/>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2"/>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2"/>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2"/>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2"/>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2"/>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2"/>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2"/>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2"/>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2"/>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2"/>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 name="Google Shape;1561;p22"/>
            <p:cNvSpPr/>
            <p:nvPr/>
          </p:nvSpPr>
          <p:spPr>
            <a:xfrm>
              <a:off x="3239436" y="-947772"/>
              <a:ext cx="1392678" cy="1392791"/>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62" name="Google Shape;1562;p22"/>
          <p:cNvPicPr preferRelativeResize="0"/>
          <p:nvPr/>
        </p:nvPicPr>
        <p:blipFill rotWithShape="1">
          <a:blip r:embed="rId3">
            <a:alphaModFix/>
          </a:blip>
          <a:srcRect/>
          <a:stretch/>
        </p:blipFill>
        <p:spPr>
          <a:xfrm>
            <a:off x="8106171" y="4283973"/>
            <a:ext cx="649201" cy="649201"/>
          </a:xfrm>
          <a:prstGeom prst="rect">
            <a:avLst/>
          </a:prstGeom>
          <a:noFill/>
          <a:ln>
            <a:noFill/>
          </a:ln>
        </p:spPr>
      </p:pic>
      <p:sp>
        <p:nvSpPr>
          <p:cNvPr id="1563" name="Google Shape;1563;p22"/>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64" name="Google Shape;1564;p22"/>
          <p:cNvSpPr txBox="1">
            <a:spLocks noGrp="1"/>
          </p:cNvSpPr>
          <p:nvPr>
            <p:ph type="subTitle" idx="1"/>
          </p:nvPr>
        </p:nvSpPr>
        <p:spPr>
          <a:xfrm>
            <a:off x="937625" y="27606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5" name="Google Shape;1565;p22"/>
          <p:cNvSpPr txBox="1">
            <a:spLocks noGrp="1"/>
          </p:cNvSpPr>
          <p:nvPr>
            <p:ph type="subTitle" idx="2"/>
          </p:nvPr>
        </p:nvSpPr>
        <p:spPr>
          <a:xfrm>
            <a:off x="3484346" y="27606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6" name="Google Shape;1566;p22"/>
          <p:cNvSpPr txBox="1">
            <a:spLocks noGrp="1"/>
          </p:cNvSpPr>
          <p:nvPr>
            <p:ph type="subTitle" idx="3"/>
          </p:nvPr>
        </p:nvSpPr>
        <p:spPr>
          <a:xfrm>
            <a:off x="6031074" y="27606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2"/>
          <p:cNvSpPr txBox="1">
            <a:spLocks noGrp="1"/>
          </p:cNvSpPr>
          <p:nvPr>
            <p:ph type="subTitle" idx="4"/>
          </p:nvPr>
        </p:nvSpPr>
        <p:spPr>
          <a:xfrm>
            <a:off x="937625" y="2326100"/>
            <a:ext cx="2175300" cy="6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
        <p:nvSpPr>
          <p:cNvPr id="1568" name="Google Shape;1568;p22"/>
          <p:cNvSpPr txBox="1">
            <a:spLocks noGrp="1"/>
          </p:cNvSpPr>
          <p:nvPr>
            <p:ph type="subTitle" idx="5"/>
          </p:nvPr>
        </p:nvSpPr>
        <p:spPr>
          <a:xfrm>
            <a:off x="3484347" y="2326100"/>
            <a:ext cx="2175300" cy="6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
        <p:nvSpPr>
          <p:cNvPr id="1569" name="Google Shape;1569;p22"/>
          <p:cNvSpPr txBox="1">
            <a:spLocks noGrp="1"/>
          </p:cNvSpPr>
          <p:nvPr>
            <p:ph type="subTitle" idx="6"/>
          </p:nvPr>
        </p:nvSpPr>
        <p:spPr>
          <a:xfrm>
            <a:off x="6031075" y="2326100"/>
            <a:ext cx="2175300" cy="6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algn="ctr"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algn="ctr"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algn="ctr"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algn="ctr"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algn="ctr"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algn="ctr"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algn="ctr"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algn="ctr"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570"/>
        <p:cNvGrpSpPr/>
        <p:nvPr/>
      </p:nvGrpSpPr>
      <p:grpSpPr>
        <a:xfrm>
          <a:off x="0" y="0"/>
          <a:ext cx="0" cy="0"/>
          <a:chOff x="0" y="0"/>
          <a:chExt cx="0" cy="0"/>
        </a:xfrm>
      </p:grpSpPr>
      <p:pic>
        <p:nvPicPr>
          <p:cNvPr id="1571" name="Google Shape;1571;p23"/>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572" name="Google Shape;1572;p23"/>
          <p:cNvGrpSpPr/>
          <p:nvPr/>
        </p:nvGrpSpPr>
        <p:grpSpPr>
          <a:xfrm>
            <a:off x="0" y="-790995"/>
            <a:ext cx="10848412" cy="6683626"/>
            <a:chOff x="0" y="-790995"/>
            <a:chExt cx="10848412" cy="6683626"/>
          </a:xfrm>
        </p:grpSpPr>
        <p:grpSp>
          <p:nvGrpSpPr>
            <p:cNvPr id="1573" name="Google Shape;1573;p23"/>
            <p:cNvGrpSpPr/>
            <p:nvPr/>
          </p:nvGrpSpPr>
          <p:grpSpPr>
            <a:xfrm rot="3131997">
              <a:off x="7105703" y="477808"/>
              <a:ext cx="3926236" cy="1458913"/>
              <a:chOff x="4306625" y="2321575"/>
              <a:chExt cx="566750" cy="210600"/>
            </a:xfrm>
          </p:grpSpPr>
          <p:sp>
            <p:nvSpPr>
              <p:cNvPr id="1574" name="Google Shape;1574;p23"/>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3"/>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3"/>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3"/>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3"/>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3"/>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3"/>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3"/>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3"/>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3"/>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3"/>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3"/>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3"/>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3"/>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3"/>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3"/>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3"/>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3"/>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3"/>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3"/>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3"/>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3"/>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3"/>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3"/>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3"/>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3"/>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3"/>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3"/>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3"/>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3"/>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3"/>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3"/>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3"/>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56879"/>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 name="Google Shape;1607;p23"/>
            <p:cNvSpPr/>
            <p:nvPr/>
          </p:nvSpPr>
          <p:spPr>
            <a:xfrm>
              <a:off x="0" y="4608576"/>
              <a:ext cx="1283956" cy="1284056"/>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23"/>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9" name="Google Shape;1609;p23"/>
          <p:cNvSpPr txBox="1">
            <a:spLocks noGrp="1"/>
          </p:cNvSpPr>
          <p:nvPr>
            <p:ph type="subTitle" idx="1"/>
          </p:nvPr>
        </p:nvSpPr>
        <p:spPr>
          <a:xfrm>
            <a:off x="720025" y="2443525"/>
            <a:ext cx="2494200" cy="170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0" name="Google Shape;1610;p23"/>
          <p:cNvSpPr txBox="1">
            <a:spLocks noGrp="1"/>
          </p:cNvSpPr>
          <p:nvPr>
            <p:ph type="subTitle" idx="2"/>
          </p:nvPr>
        </p:nvSpPr>
        <p:spPr>
          <a:xfrm>
            <a:off x="3325000" y="2443525"/>
            <a:ext cx="2494200" cy="170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1" name="Google Shape;1611;p23"/>
          <p:cNvSpPr txBox="1">
            <a:spLocks noGrp="1"/>
          </p:cNvSpPr>
          <p:nvPr>
            <p:ph type="subTitle" idx="3"/>
          </p:nvPr>
        </p:nvSpPr>
        <p:spPr>
          <a:xfrm>
            <a:off x="5929975" y="2443525"/>
            <a:ext cx="2494200" cy="170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12" name="Google Shape;1612;p23"/>
          <p:cNvSpPr txBox="1">
            <a:spLocks noGrp="1"/>
          </p:cNvSpPr>
          <p:nvPr>
            <p:ph type="subTitle" idx="4"/>
          </p:nvPr>
        </p:nvSpPr>
        <p:spPr>
          <a:xfrm>
            <a:off x="720025" y="1543800"/>
            <a:ext cx="2494200" cy="1063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13" name="Google Shape;1613;p23"/>
          <p:cNvSpPr txBox="1">
            <a:spLocks noGrp="1"/>
          </p:cNvSpPr>
          <p:nvPr>
            <p:ph type="subTitle" idx="5"/>
          </p:nvPr>
        </p:nvSpPr>
        <p:spPr>
          <a:xfrm>
            <a:off x="3325007" y="1543825"/>
            <a:ext cx="2494200" cy="1058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14" name="Google Shape;1614;p23"/>
          <p:cNvSpPr txBox="1">
            <a:spLocks noGrp="1"/>
          </p:cNvSpPr>
          <p:nvPr>
            <p:ph type="subTitle" idx="6"/>
          </p:nvPr>
        </p:nvSpPr>
        <p:spPr>
          <a:xfrm>
            <a:off x="5929975" y="1543825"/>
            <a:ext cx="2494200" cy="1058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615"/>
        <p:cNvGrpSpPr/>
        <p:nvPr/>
      </p:nvGrpSpPr>
      <p:grpSpPr>
        <a:xfrm>
          <a:off x="0" y="0"/>
          <a:ext cx="0" cy="0"/>
          <a:chOff x="0" y="0"/>
          <a:chExt cx="0" cy="0"/>
        </a:xfrm>
      </p:grpSpPr>
      <p:pic>
        <p:nvPicPr>
          <p:cNvPr id="1616" name="Google Shape;1616;p24"/>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617" name="Google Shape;1617;p24"/>
          <p:cNvGrpSpPr/>
          <p:nvPr/>
        </p:nvGrpSpPr>
        <p:grpSpPr>
          <a:xfrm>
            <a:off x="-1472519" y="-1035191"/>
            <a:ext cx="12310137" cy="3966501"/>
            <a:chOff x="-1472519" y="-1035191"/>
            <a:chExt cx="12310137" cy="3966501"/>
          </a:xfrm>
        </p:grpSpPr>
        <p:grpSp>
          <p:nvGrpSpPr>
            <p:cNvPr id="1618" name="Google Shape;1618;p24"/>
            <p:cNvGrpSpPr/>
            <p:nvPr/>
          </p:nvGrpSpPr>
          <p:grpSpPr>
            <a:xfrm rot="2475772">
              <a:off x="7576294" y="-223321"/>
              <a:ext cx="3092825" cy="1675440"/>
              <a:chOff x="3447500" y="2173650"/>
              <a:chExt cx="395625" cy="214325"/>
            </a:xfrm>
          </p:grpSpPr>
          <p:sp>
            <p:nvSpPr>
              <p:cNvPr id="1619" name="Google Shape;1619;p24"/>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4"/>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4"/>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4"/>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4"/>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4"/>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4"/>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4"/>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4"/>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4"/>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4"/>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4"/>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4"/>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4"/>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4"/>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4"/>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4"/>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4"/>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4"/>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4"/>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4"/>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4"/>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4"/>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4"/>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4"/>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4"/>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4"/>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4"/>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4"/>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4"/>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4"/>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4"/>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4"/>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4"/>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4"/>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4"/>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4"/>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4"/>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4"/>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4"/>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4"/>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4"/>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4"/>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4"/>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4"/>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4"/>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4"/>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4"/>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4"/>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4"/>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4"/>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4"/>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4"/>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4"/>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4"/>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4"/>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4"/>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4"/>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4"/>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4"/>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4"/>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4"/>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4"/>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4"/>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4"/>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4"/>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4"/>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4"/>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4"/>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4"/>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4"/>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4"/>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4"/>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4"/>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4"/>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4"/>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4"/>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4"/>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4"/>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4"/>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4"/>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4"/>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4"/>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4"/>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4"/>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4"/>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4"/>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4"/>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4"/>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4"/>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4"/>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4"/>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4"/>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4"/>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4"/>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4"/>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4"/>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4"/>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4"/>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4"/>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4"/>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4"/>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4"/>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4"/>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4"/>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4"/>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4"/>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24"/>
            <p:cNvGrpSpPr/>
            <p:nvPr/>
          </p:nvGrpSpPr>
          <p:grpSpPr>
            <a:xfrm rot="5849117">
              <a:off x="-1986896" y="451249"/>
              <a:ext cx="3092806" cy="1675423"/>
              <a:chOff x="3447500" y="2173650"/>
              <a:chExt cx="395625" cy="214325"/>
            </a:xfrm>
          </p:grpSpPr>
          <p:sp>
            <p:nvSpPr>
              <p:cNvPr id="1727" name="Google Shape;1727;p24"/>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4"/>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4"/>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4"/>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4"/>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4"/>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4"/>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4"/>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4"/>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4"/>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4"/>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4"/>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4"/>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4"/>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4"/>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4"/>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4"/>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4"/>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4"/>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4"/>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4"/>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4"/>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4"/>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4"/>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4"/>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4"/>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4"/>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4"/>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4"/>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4"/>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4"/>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4"/>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4"/>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4"/>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4"/>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4"/>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4"/>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4"/>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4"/>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4"/>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4"/>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4"/>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4"/>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4"/>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4"/>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4"/>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4"/>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4"/>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4"/>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4"/>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4"/>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4"/>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4"/>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4"/>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4"/>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4"/>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4"/>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4"/>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4"/>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4"/>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4"/>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4"/>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4"/>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4"/>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4"/>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4"/>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4"/>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4"/>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4"/>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4"/>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4"/>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4"/>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4"/>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4"/>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4"/>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4"/>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4"/>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4"/>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4"/>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4"/>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4"/>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4"/>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4"/>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4"/>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4"/>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4"/>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4"/>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4"/>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4"/>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4"/>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4"/>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4"/>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4"/>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4"/>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4"/>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4"/>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4"/>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4"/>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4"/>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4"/>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4"/>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4"/>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4"/>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4"/>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4"/>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4"/>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4"/>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34" name="Google Shape;1834;p24"/>
          <p:cNvSpPr txBox="1">
            <a:spLocks noGrp="1"/>
          </p:cNvSpPr>
          <p:nvPr>
            <p:ph type="title"/>
          </p:nvPr>
        </p:nvSpPr>
        <p:spPr>
          <a:xfrm>
            <a:off x="720000" y="448056"/>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35" name="Google Shape;1835;p24"/>
          <p:cNvSpPr txBox="1">
            <a:spLocks noGrp="1"/>
          </p:cNvSpPr>
          <p:nvPr>
            <p:ph type="subTitle" idx="1"/>
          </p:nvPr>
        </p:nvSpPr>
        <p:spPr>
          <a:xfrm>
            <a:off x="1308225" y="1593732"/>
            <a:ext cx="71226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36" name="Google Shape;1836;p24"/>
          <p:cNvSpPr txBox="1">
            <a:spLocks noGrp="1"/>
          </p:cNvSpPr>
          <p:nvPr>
            <p:ph type="subTitle" idx="2"/>
          </p:nvPr>
        </p:nvSpPr>
        <p:spPr>
          <a:xfrm>
            <a:off x="1308225" y="2710780"/>
            <a:ext cx="71226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37" name="Google Shape;1837;p24"/>
          <p:cNvSpPr txBox="1">
            <a:spLocks noGrp="1"/>
          </p:cNvSpPr>
          <p:nvPr>
            <p:ph type="subTitle" idx="3"/>
          </p:nvPr>
        </p:nvSpPr>
        <p:spPr>
          <a:xfrm>
            <a:off x="1308225" y="3827829"/>
            <a:ext cx="71226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38" name="Google Shape;1838;p24"/>
          <p:cNvSpPr txBox="1">
            <a:spLocks noGrp="1"/>
          </p:cNvSpPr>
          <p:nvPr>
            <p:ph type="subTitle" idx="4"/>
          </p:nvPr>
        </p:nvSpPr>
        <p:spPr>
          <a:xfrm>
            <a:off x="1308225" y="1329825"/>
            <a:ext cx="71226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
        <p:nvSpPr>
          <p:cNvPr id="1839" name="Google Shape;1839;p24"/>
          <p:cNvSpPr txBox="1">
            <a:spLocks noGrp="1"/>
          </p:cNvSpPr>
          <p:nvPr>
            <p:ph type="subTitle" idx="5"/>
          </p:nvPr>
        </p:nvSpPr>
        <p:spPr>
          <a:xfrm>
            <a:off x="1308225" y="2450375"/>
            <a:ext cx="71226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
        <p:nvSpPr>
          <p:cNvPr id="1840" name="Google Shape;1840;p24"/>
          <p:cNvSpPr txBox="1">
            <a:spLocks noGrp="1"/>
          </p:cNvSpPr>
          <p:nvPr>
            <p:ph type="subTitle" idx="6"/>
          </p:nvPr>
        </p:nvSpPr>
        <p:spPr>
          <a:xfrm>
            <a:off x="1308225" y="3570925"/>
            <a:ext cx="71226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0"/>
              </a:spcBef>
              <a:spcAft>
                <a:spcPts val="0"/>
              </a:spcAft>
              <a:buSzPts val="2600"/>
              <a:buFont typeface="Bebas Neue"/>
              <a:buNone/>
              <a:defRPr sz="2600">
                <a:latin typeface="Bebas Neue"/>
                <a:ea typeface="Bebas Neue"/>
                <a:cs typeface="Bebas Neue"/>
                <a:sym typeface="Bebas Neu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1892"/>
        <p:cNvGrpSpPr/>
        <p:nvPr/>
      </p:nvGrpSpPr>
      <p:grpSpPr>
        <a:xfrm>
          <a:off x="0" y="0"/>
          <a:ext cx="0" cy="0"/>
          <a:chOff x="0" y="0"/>
          <a:chExt cx="0" cy="0"/>
        </a:xfrm>
      </p:grpSpPr>
      <p:pic>
        <p:nvPicPr>
          <p:cNvPr id="1893" name="Google Shape;1893;p26"/>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1894" name="Google Shape;1894;p26"/>
          <p:cNvGrpSpPr/>
          <p:nvPr/>
        </p:nvGrpSpPr>
        <p:grpSpPr>
          <a:xfrm>
            <a:off x="-772360" y="-1313558"/>
            <a:ext cx="10033057" cy="7411123"/>
            <a:chOff x="-772360" y="-1313558"/>
            <a:chExt cx="10033057" cy="7411123"/>
          </a:xfrm>
        </p:grpSpPr>
        <p:grpSp>
          <p:nvGrpSpPr>
            <p:cNvPr id="1895" name="Google Shape;1895;p26"/>
            <p:cNvGrpSpPr/>
            <p:nvPr/>
          </p:nvGrpSpPr>
          <p:grpSpPr>
            <a:xfrm rot="1993142">
              <a:off x="-702163" y="4155117"/>
              <a:ext cx="3116069" cy="1185780"/>
              <a:chOff x="3786800" y="3040750"/>
              <a:chExt cx="617400" cy="234950"/>
            </a:xfrm>
          </p:grpSpPr>
          <p:sp>
            <p:nvSpPr>
              <p:cNvPr id="1896" name="Google Shape;1896;p26"/>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6"/>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6"/>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6"/>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6"/>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6"/>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6"/>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6"/>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6"/>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6"/>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6"/>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6"/>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6"/>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6"/>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6"/>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6"/>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6"/>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6"/>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6"/>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6"/>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6"/>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6"/>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6"/>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6"/>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6"/>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6"/>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6"/>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6"/>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6"/>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6"/>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6"/>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6"/>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6"/>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26"/>
            <p:cNvGrpSpPr/>
            <p:nvPr/>
          </p:nvGrpSpPr>
          <p:grpSpPr>
            <a:xfrm>
              <a:off x="6985212" y="-1313558"/>
              <a:ext cx="2275485" cy="2092823"/>
              <a:chOff x="3756275" y="2288475"/>
              <a:chExt cx="450850" cy="414675"/>
            </a:xfrm>
          </p:grpSpPr>
          <p:sp>
            <p:nvSpPr>
              <p:cNvPr id="1930" name="Google Shape;1930;p26"/>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6"/>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6"/>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6"/>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6"/>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6"/>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6"/>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6"/>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6"/>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6"/>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6"/>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6"/>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6"/>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6"/>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6"/>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6"/>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6"/>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6"/>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6"/>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6"/>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6"/>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6"/>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6"/>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6"/>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6"/>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6"/>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6"/>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6"/>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6"/>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6"/>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6"/>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6"/>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6"/>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6"/>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6"/>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6"/>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6"/>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6"/>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6"/>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6"/>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6"/>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6"/>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6"/>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6"/>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6"/>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6"/>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6"/>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6"/>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6"/>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6"/>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6"/>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6"/>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6"/>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6"/>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6"/>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6"/>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6"/>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6"/>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6"/>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6"/>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6"/>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6"/>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6" name="Google Shape;2006;p26"/>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07" name="Google Shape;2007;p26"/>
          <p:cNvSpPr txBox="1">
            <a:spLocks noGrp="1"/>
          </p:cNvSpPr>
          <p:nvPr>
            <p:ph type="subTitle" idx="1"/>
          </p:nvPr>
        </p:nvSpPr>
        <p:spPr>
          <a:xfrm>
            <a:off x="714895" y="1968229"/>
            <a:ext cx="2199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8" name="Google Shape;2008;p26"/>
          <p:cNvSpPr txBox="1">
            <a:spLocks noGrp="1"/>
          </p:cNvSpPr>
          <p:nvPr>
            <p:ph type="subTitle" idx="2"/>
          </p:nvPr>
        </p:nvSpPr>
        <p:spPr>
          <a:xfrm>
            <a:off x="3465413" y="1968229"/>
            <a:ext cx="2199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9" name="Google Shape;2009;p26"/>
          <p:cNvSpPr txBox="1">
            <a:spLocks noGrp="1"/>
          </p:cNvSpPr>
          <p:nvPr>
            <p:ph type="subTitle" idx="3"/>
          </p:nvPr>
        </p:nvSpPr>
        <p:spPr>
          <a:xfrm>
            <a:off x="714895" y="3398450"/>
            <a:ext cx="2199900" cy="63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0" name="Google Shape;2010;p26"/>
          <p:cNvSpPr txBox="1">
            <a:spLocks noGrp="1"/>
          </p:cNvSpPr>
          <p:nvPr>
            <p:ph type="subTitle" idx="4"/>
          </p:nvPr>
        </p:nvSpPr>
        <p:spPr>
          <a:xfrm>
            <a:off x="3465413" y="3398450"/>
            <a:ext cx="2199900" cy="63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1" name="Google Shape;2011;p26"/>
          <p:cNvSpPr txBox="1">
            <a:spLocks noGrp="1"/>
          </p:cNvSpPr>
          <p:nvPr>
            <p:ph type="subTitle" idx="5"/>
          </p:nvPr>
        </p:nvSpPr>
        <p:spPr>
          <a:xfrm>
            <a:off x="6215931" y="1968229"/>
            <a:ext cx="2199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2" name="Google Shape;2012;p26"/>
          <p:cNvSpPr txBox="1">
            <a:spLocks noGrp="1"/>
          </p:cNvSpPr>
          <p:nvPr>
            <p:ph type="subTitle" idx="6"/>
          </p:nvPr>
        </p:nvSpPr>
        <p:spPr>
          <a:xfrm>
            <a:off x="6215931" y="3398450"/>
            <a:ext cx="2199900" cy="63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3" name="Google Shape;2013;p26"/>
          <p:cNvSpPr txBox="1">
            <a:spLocks noGrp="1"/>
          </p:cNvSpPr>
          <p:nvPr>
            <p:ph type="subTitle" idx="7"/>
          </p:nvPr>
        </p:nvSpPr>
        <p:spPr>
          <a:xfrm>
            <a:off x="713225" y="1656775"/>
            <a:ext cx="2202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4" name="Google Shape;2014;p26"/>
          <p:cNvSpPr txBox="1">
            <a:spLocks noGrp="1"/>
          </p:cNvSpPr>
          <p:nvPr>
            <p:ph type="subTitle" idx="8"/>
          </p:nvPr>
        </p:nvSpPr>
        <p:spPr>
          <a:xfrm>
            <a:off x="3463743" y="1656775"/>
            <a:ext cx="2202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5" name="Google Shape;2015;p26"/>
          <p:cNvSpPr txBox="1">
            <a:spLocks noGrp="1"/>
          </p:cNvSpPr>
          <p:nvPr>
            <p:ph type="subTitle" idx="9"/>
          </p:nvPr>
        </p:nvSpPr>
        <p:spPr>
          <a:xfrm>
            <a:off x="6214260" y="1656775"/>
            <a:ext cx="2202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6" name="Google Shape;2016;p26"/>
          <p:cNvSpPr txBox="1">
            <a:spLocks noGrp="1"/>
          </p:cNvSpPr>
          <p:nvPr>
            <p:ph type="subTitle" idx="13"/>
          </p:nvPr>
        </p:nvSpPr>
        <p:spPr>
          <a:xfrm>
            <a:off x="713225" y="3086802"/>
            <a:ext cx="2202900" cy="4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7" name="Google Shape;2017;p26"/>
          <p:cNvSpPr txBox="1">
            <a:spLocks noGrp="1"/>
          </p:cNvSpPr>
          <p:nvPr>
            <p:ph type="subTitle" idx="14"/>
          </p:nvPr>
        </p:nvSpPr>
        <p:spPr>
          <a:xfrm>
            <a:off x="3463743" y="3086802"/>
            <a:ext cx="2202900" cy="4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8" name="Google Shape;2018;p26"/>
          <p:cNvSpPr txBox="1">
            <a:spLocks noGrp="1"/>
          </p:cNvSpPr>
          <p:nvPr>
            <p:ph type="subTitle" idx="15"/>
          </p:nvPr>
        </p:nvSpPr>
        <p:spPr>
          <a:xfrm>
            <a:off x="6214260" y="3086802"/>
            <a:ext cx="2202900" cy="4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Bebas Neue"/>
              <a:buNone/>
              <a:defRPr sz="2500" b="1">
                <a:solidFill>
                  <a:schemeClr val="dk1"/>
                </a:solidFill>
                <a:latin typeface="Darker Grotesque"/>
                <a:ea typeface="Darker Grotesque"/>
                <a:cs typeface="Darker Grotesque"/>
                <a:sym typeface="Darker Grotesq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019"/>
        <p:cNvGrpSpPr/>
        <p:nvPr/>
      </p:nvGrpSpPr>
      <p:grpSpPr>
        <a:xfrm>
          <a:off x="0" y="0"/>
          <a:ext cx="0" cy="0"/>
          <a:chOff x="0" y="0"/>
          <a:chExt cx="0" cy="0"/>
        </a:xfrm>
      </p:grpSpPr>
      <p:pic>
        <p:nvPicPr>
          <p:cNvPr id="2020" name="Google Shape;2020;p27"/>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2021" name="Google Shape;2021;p27"/>
          <p:cNvGrpSpPr/>
          <p:nvPr/>
        </p:nvGrpSpPr>
        <p:grpSpPr>
          <a:xfrm>
            <a:off x="-460497" y="-397224"/>
            <a:ext cx="9753945" cy="5994699"/>
            <a:chOff x="-460497" y="-397224"/>
            <a:chExt cx="9753945" cy="5994699"/>
          </a:xfrm>
        </p:grpSpPr>
        <p:grpSp>
          <p:nvGrpSpPr>
            <p:cNvPr id="2022" name="Google Shape;2022;p27"/>
            <p:cNvGrpSpPr/>
            <p:nvPr/>
          </p:nvGrpSpPr>
          <p:grpSpPr>
            <a:xfrm>
              <a:off x="-460497" y="3619682"/>
              <a:ext cx="2150419" cy="1977792"/>
              <a:chOff x="3756275" y="2288475"/>
              <a:chExt cx="450850" cy="414675"/>
            </a:xfrm>
          </p:grpSpPr>
          <p:sp>
            <p:nvSpPr>
              <p:cNvPr id="2023" name="Google Shape;2023;p27"/>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7"/>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7"/>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7"/>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7"/>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7"/>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7"/>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7"/>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7"/>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7"/>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7"/>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7"/>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7"/>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7"/>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7"/>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7"/>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7"/>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7"/>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7"/>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7"/>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7"/>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7"/>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7"/>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7"/>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7"/>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7"/>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7"/>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7"/>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7"/>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7"/>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7"/>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7"/>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7"/>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7"/>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7"/>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7"/>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7"/>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7"/>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7"/>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7"/>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7"/>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7"/>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7"/>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7"/>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7"/>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7"/>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7"/>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7"/>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7"/>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7"/>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7"/>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7"/>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7"/>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7"/>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7"/>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7"/>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7"/>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7"/>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7"/>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7"/>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7"/>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7"/>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7"/>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7"/>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7"/>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7"/>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7"/>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7"/>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7"/>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7"/>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7"/>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7"/>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7"/>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7"/>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7"/>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7"/>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27"/>
            <p:cNvGrpSpPr/>
            <p:nvPr/>
          </p:nvGrpSpPr>
          <p:grpSpPr>
            <a:xfrm>
              <a:off x="7256508" y="-397224"/>
              <a:ext cx="2036940" cy="1873460"/>
              <a:chOff x="3756275" y="2288475"/>
              <a:chExt cx="450850" cy="414675"/>
            </a:xfrm>
          </p:grpSpPr>
          <p:sp>
            <p:nvSpPr>
              <p:cNvPr id="2100" name="Google Shape;2100;p27"/>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7"/>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7"/>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7"/>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7"/>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7"/>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7"/>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7"/>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7"/>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7"/>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7"/>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7"/>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7"/>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7"/>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7"/>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7"/>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7"/>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7"/>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7"/>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7"/>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7"/>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7"/>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7"/>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7"/>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7"/>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7"/>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7"/>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7"/>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7"/>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7"/>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7"/>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7"/>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7"/>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7"/>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7"/>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7"/>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7"/>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7"/>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7"/>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7"/>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7"/>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7"/>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7"/>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7"/>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7"/>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76" name="Google Shape;2176;p27"/>
          <p:cNvSpPr txBox="1">
            <a:spLocks noGrp="1"/>
          </p:cNvSpPr>
          <p:nvPr>
            <p:ph type="title" hasCustomPrompt="1"/>
          </p:nvPr>
        </p:nvSpPr>
        <p:spPr>
          <a:xfrm>
            <a:off x="713225" y="539500"/>
            <a:ext cx="3993600" cy="66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77" name="Google Shape;2177;p27"/>
          <p:cNvSpPr txBox="1">
            <a:spLocks noGrp="1"/>
          </p:cNvSpPr>
          <p:nvPr>
            <p:ph type="subTitle" idx="1"/>
          </p:nvPr>
        </p:nvSpPr>
        <p:spPr>
          <a:xfrm>
            <a:off x="713225" y="1102248"/>
            <a:ext cx="3993600" cy="45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78" name="Google Shape;2178;p27"/>
          <p:cNvSpPr txBox="1">
            <a:spLocks noGrp="1"/>
          </p:cNvSpPr>
          <p:nvPr>
            <p:ph type="title" idx="2" hasCustomPrompt="1"/>
          </p:nvPr>
        </p:nvSpPr>
        <p:spPr>
          <a:xfrm>
            <a:off x="2575150" y="2060903"/>
            <a:ext cx="3993600" cy="66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79" name="Google Shape;2179;p27"/>
          <p:cNvSpPr txBox="1">
            <a:spLocks noGrp="1"/>
          </p:cNvSpPr>
          <p:nvPr>
            <p:ph type="subTitle" idx="3"/>
          </p:nvPr>
        </p:nvSpPr>
        <p:spPr>
          <a:xfrm>
            <a:off x="2575150" y="2623574"/>
            <a:ext cx="3993600" cy="45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80" name="Google Shape;2180;p27"/>
          <p:cNvSpPr txBox="1">
            <a:spLocks noGrp="1"/>
          </p:cNvSpPr>
          <p:nvPr>
            <p:ph type="title" idx="4" hasCustomPrompt="1"/>
          </p:nvPr>
        </p:nvSpPr>
        <p:spPr>
          <a:xfrm>
            <a:off x="4437175" y="3582325"/>
            <a:ext cx="3993600" cy="66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81" name="Google Shape;2181;p27"/>
          <p:cNvSpPr txBox="1">
            <a:spLocks noGrp="1"/>
          </p:cNvSpPr>
          <p:nvPr>
            <p:ph type="subTitle" idx="5"/>
          </p:nvPr>
        </p:nvSpPr>
        <p:spPr>
          <a:xfrm>
            <a:off x="4437175" y="4144900"/>
            <a:ext cx="3993600" cy="45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82"/>
        <p:cNvGrpSpPr/>
        <p:nvPr/>
      </p:nvGrpSpPr>
      <p:grpSpPr>
        <a:xfrm>
          <a:off x="0" y="0"/>
          <a:ext cx="0" cy="0"/>
          <a:chOff x="0" y="0"/>
          <a:chExt cx="0" cy="0"/>
        </a:xfrm>
      </p:grpSpPr>
      <p:pic>
        <p:nvPicPr>
          <p:cNvPr id="2183" name="Google Shape;2183;p28"/>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2184" name="Google Shape;2184;p28"/>
          <p:cNvGrpSpPr/>
          <p:nvPr/>
        </p:nvGrpSpPr>
        <p:grpSpPr>
          <a:xfrm>
            <a:off x="-918731" y="-1131601"/>
            <a:ext cx="11105209" cy="7597503"/>
            <a:chOff x="-918731" y="-1131601"/>
            <a:chExt cx="11105209" cy="7597503"/>
          </a:xfrm>
        </p:grpSpPr>
        <p:grpSp>
          <p:nvGrpSpPr>
            <p:cNvPr id="2185" name="Google Shape;2185;p28"/>
            <p:cNvGrpSpPr/>
            <p:nvPr/>
          </p:nvGrpSpPr>
          <p:grpSpPr>
            <a:xfrm rot="886413">
              <a:off x="-772172" y="4167265"/>
              <a:ext cx="4581361" cy="1743334"/>
              <a:chOff x="3786800" y="3040750"/>
              <a:chExt cx="617400" cy="234950"/>
            </a:xfrm>
          </p:grpSpPr>
          <p:sp>
            <p:nvSpPr>
              <p:cNvPr id="2186" name="Google Shape;2186;p28"/>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8"/>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8"/>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8"/>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8"/>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8"/>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8"/>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8"/>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8"/>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8"/>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8"/>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8"/>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8"/>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8"/>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8"/>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8"/>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8"/>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8"/>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8"/>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8"/>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8"/>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8"/>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8"/>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8"/>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8"/>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8"/>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8"/>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8"/>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8"/>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8"/>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8"/>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8"/>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8"/>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 name="Google Shape;2219;p28"/>
            <p:cNvGrpSpPr/>
            <p:nvPr/>
          </p:nvGrpSpPr>
          <p:grpSpPr>
            <a:xfrm rot="-9221437">
              <a:off x="6793767" y="-516890"/>
              <a:ext cx="3175940" cy="1720450"/>
              <a:chOff x="3447500" y="2173650"/>
              <a:chExt cx="395625" cy="214325"/>
            </a:xfrm>
          </p:grpSpPr>
          <p:sp>
            <p:nvSpPr>
              <p:cNvPr id="2220" name="Google Shape;2220;p28"/>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8"/>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8"/>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8"/>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8"/>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8"/>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8"/>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8"/>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8"/>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8"/>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8"/>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8"/>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8"/>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8"/>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8"/>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8"/>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8"/>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8"/>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8"/>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8"/>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8"/>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8"/>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8"/>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8"/>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8"/>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8"/>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8"/>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8"/>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8"/>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8"/>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8"/>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8"/>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8"/>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8"/>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8"/>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8"/>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8"/>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8"/>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8"/>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8"/>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8"/>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8"/>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8"/>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8"/>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8"/>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8"/>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8"/>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8"/>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8"/>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8"/>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8"/>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8"/>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8"/>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8"/>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8"/>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8"/>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8"/>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8"/>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8"/>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8"/>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8"/>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8"/>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8"/>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8"/>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8"/>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8"/>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8"/>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8"/>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8"/>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8"/>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8"/>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8"/>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8"/>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8"/>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8"/>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8"/>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8"/>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8"/>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8"/>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8"/>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8"/>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8"/>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8"/>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8"/>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8"/>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8"/>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8"/>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8"/>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8"/>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8"/>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8"/>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8"/>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8"/>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8"/>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8"/>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8"/>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8"/>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8"/>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8"/>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8"/>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8"/>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8"/>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8"/>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8"/>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8"/>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8"/>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8"/>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7" name="Google Shape;2327;p28"/>
          <p:cNvSpPr txBox="1">
            <a:spLocks noGrp="1"/>
          </p:cNvSpPr>
          <p:nvPr>
            <p:ph type="title"/>
          </p:nvPr>
        </p:nvSpPr>
        <p:spPr>
          <a:xfrm>
            <a:off x="2347969" y="91305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8" name="Google Shape;2328;p28"/>
          <p:cNvSpPr txBox="1">
            <a:spLocks noGrp="1"/>
          </p:cNvSpPr>
          <p:nvPr>
            <p:ph type="subTitle" idx="1"/>
          </p:nvPr>
        </p:nvSpPr>
        <p:spPr>
          <a:xfrm>
            <a:off x="2347931" y="1732562"/>
            <a:ext cx="4448100" cy="122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9" name="Google Shape;2329;p28"/>
          <p:cNvSpPr txBox="1"/>
          <p:nvPr/>
        </p:nvSpPr>
        <p:spPr>
          <a:xfrm>
            <a:off x="2099100" y="3611950"/>
            <a:ext cx="4945800" cy="634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dk1"/>
                </a:solidFill>
                <a:latin typeface="Source Sans 3"/>
                <a:ea typeface="Source Sans 3"/>
                <a:cs typeface="Source Sans 3"/>
                <a:sym typeface="Source Sans 3"/>
              </a:rPr>
              <a:t>CREDITS: This presentation template was created by </a:t>
            </a:r>
            <a:r>
              <a:rPr lang="en" sz="1200" b="1" u="sng">
                <a:solidFill>
                  <a:schemeClr val="accent1"/>
                </a:solidFill>
                <a:latin typeface="Source Sans 3"/>
                <a:ea typeface="Source Sans 3"/>
                <a:cs typeface="Source Sans 3"/>
                <a:sym typeface="Source Sans 3"/>
                <a:hlinkClick r:id="rId3">
                  <a:extLst>
                    <a:ext uri="{A12FA001-AC4F-418D-AE19-62706E023703}">
                      <ahyp:hlinkClr xmlns:ahyp="http://schemas.microsoft.com/office/drawing/2018/hyperlinkcolor" val="tx"/>
                    </a:ext>
                  </a:extLst>
                </a:hlinkClick>
              </a:rPr>
              <a:t>Slidesgo</a:t>
            </a:r>
            <a:r>
              <a:rPr lang="en" sz="1200" b="1">
                <a:solidFill>
                  <a:schemeClr val="dk1"/>
                </a:solidFill>
                <a:latin typeface="Source Sans 3"/>
                <a:ea typeface="Source Sans 3"/>
                <a:cs typeface="Source Sans 3"/>
                <a:sym typeface="Source Sans 3"/>
              </a:rPr>
              <a:t>,</a:t>
            </a:r>
            <a:r>
              <a:rPr lang="en" sz="1200">
                <a:solidFill>
                  <a:schemeClr val="dk1"/>
                </a:solidFill>
                <a:latin typeface="Source Sans 3"/>
                <a:ea typeface="Source Sans 3"/>
                <a:cs typeface="Source Sans 3"/>
                <a:sym typeface="Source Sans 3"/>
              </a:rPr>
              <a:t> and includes icons by</a:t>
            </a:r>
            <a:r>
              <a:rPr lang="en" sz="1200" b="1">
                <a:solidFill>
                  <a:schemeClr val="dk1"/>
                </a:solidFill>
                <a:latin typeface="Source Sans 3"/>
                <a:ea typeface="Source Sans 3"/>
                <a:cs typeface="Source Sans 3"/>
                <a:sym typeface="Source Sans 3"/>
              </a:rPr>
              <a:t> </a:t>
            </a:r>
            <a:r>
              <a:rPr lang="en" sz="1200" b="1" u="sng">
                <a:solidFill>
                  <a:schemeClr val="accent1"/>
                </a:solidFill>
                <a:latin typeface="Source Sans 3"/>
                <a:ea typeface="Source Sans 3"/>
                <a:cs typeface="Source Sans 3"/>
                <a:sym typeface="Source Sans 3"/>
                <a:hlinkClick r:id="rId4">
                  <a:extLst>
                    <a:ext uri="{A12FA001-AC4F-418D-AE19-62706E023703}">
                      <ahyp:hlinkClr xmlns:ahyp="http://schemas.microsoft.com/office/drawing/2018/hyperlinkcolor" val="tx"/>
                    </a:ext>
                  </a:extLst>
                </a:hlinkClick>
              </a:rPr>
              <a:t>Flaticon</a:t>
            </a:r>
            <a:r>
              <a:rPr lang="en" sz="1200" b="1">
                <a:solidFill>
                  <a:schemeClr val="dk1"/>
                </a:solidFill>
                <a:latin typeface="Source Sans 3"/>
                <a:ea typeface="Source Sans 3"/>
                <a:cs typeface="Source Sans 3"/>
                <a:sym typeface="Source Sans 3"/>
              </a:rPr>
              <a:t>,</a:t>
            </a:r>
            <a:r>
              <a:rPr lang="en" sz="1200">
                <a:solidFill>
                  <a:schemeClr val="dk1"/>
                </a:solidFill>
                <a:latin typeface="Source Sans 3"/>
                <a:ea typeface="Source Sans 3"/>
                <a:cs typeface="Source Sans 3"/>
                <a:sym typeface="Source Sans 3"/>
              </a:rPr>
              <a:t> and infographics &amp; images by </a:t>
            </a:r>
            <a:r>
              <a:rPr lang="en" sz="1200" b="1" u="sng">
                <a:solidFill>
                  <a:schemeClr val="accent1"/>
                </a:solidFill>
                <a:latin typeface="Source Sans 3"/>
                <a:ea typeface="Source Sans 3"/>
                <a:cs typeface="Source Sans 3"/>
                <a:sym typeface="Source Sans 3"/>
                <a:hlinkClick r:id="rId5">
                  <a:extLst>
                    <a:ext uri="{A12FA001-AC4F-418D-AE19-62706E023703}">
                      <ahyp:hlinkClr xmlns:ahyp="http://schemas.microsoft.com/office/drawing/2018/hyperlinkcolor" val="tx"/>
                    </a:ext>
                  </a:extLst>
                </a:hlinkClick>
              </a:rPr>
              <a:t>Freepik</a:t>
            </a:r>
            <a:r>
              <a:rPr lang="en" sz="1200" b="1" u="sng">
                <a:solidFill>
                  <a:schemeClr val="accent1"/>
                </a:solidFill>
                <a:latin typeface="Source Sans 3"/>
                <a:ea typeface="Source Sans 3"/>
                <a:cs typeface="Source Sans 3"/>
                <a:sym typeface="Source Sans 3"/>
              </a:rPr>
              <a:t> </a:t>
            </a:r>
            <a:endParaRPr sz="1200" b="1" u="sng">
              <a:solidFill>
                <a:schemeClr val="accent1"/>
              </a:solidFill>
              <a:latin typeface="Source Sans 3"/>
              <a:ea typeface="Source Sans 3"/>
              <a:cs typeface="Source Sans 3"/>
              <a:sym typeface="Source Sans 3"/>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330"/>
        <p:cNvGrpSpPr/>
        <p:nvPr/>
      </p:nvGrpSpPr>
      <p:grpSpPr>
        <a:xfrm>
          <a:off x="0" y="0"/>
          <a:ext cx="0" cy="0"/>
          <a:chOff x="0" y="0"/>
          <a:chExt cx="0" cy="0"/>
        </a:xfrm>
      </p:grpSpPr>
      <p:pic>
        <p:nvPicPr>
          <p:cNvPr id="2331" name="Google Shape;2331;p29"/>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2332" name="Google Shape;2332;p29"/>
          <p:cNvGrpSpPr/>
          <p:nvPr/>
        </p:nvGrpSpPr>
        <p:grpSpPr>
          <a:xfrm>
            <a:off x="-1815034" y="-1897426"/>
            <a:ext cx="10096726" cy="6658201"/>
            <a:chOff x="-1815034" y="-1973626"/>
            <a:chExt cx="10096726" cy="6658201"/>
          </a:xfrm>
        </p:grpSpPr>
        <p:grpSp>
          <p:nvGrpSpPr>
            <p:cNvPr id="2333" name="Google Shape;2333;p29"/>
            <p:cNvGrpSpPr/>
            <p:nvPr/>
          </p:nvGrpSpPr>
          <p:grpSpPr>
            <a:xfrm>
              <a:off x="-1815034" y="2411782"/>
              <a:ext cx="2471109" cy="2272792"/>
              <a:chOff x="3756275" y="2288475"/>
              <a:chExt cx="450850" cy="414675"/>
            </a:xfrm>
          </p:grpSpPr>
          <p:sp>
            <p:nvSpPr>
              <p:cNvPr id="2334" name="Google Shape;2334;p29"/>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9"/>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9"/>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9"/>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9"/>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9"/>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9"/>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9"/>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9"/>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9"/>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9"/>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9"/>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9"/>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9"/>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9"/>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9"/>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9"/>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9"/>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9"/>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9"/>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9"/>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9"/>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9"/>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9"/>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9"/>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9"/>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9"/>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9"/>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9"/>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9"/>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9"/>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9"/>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9"/>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9"/>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9"/>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9"/>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9"/>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9"/>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9"/>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9"/>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9"/>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9"/>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9"/>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9"/>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9"/>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9"/>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9"/>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9"/>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9"/>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9"/>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9"/>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9"/>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9"/>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9"/>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9"/>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9"/>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9"/>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9"/>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9"/>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9"/>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9"/>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9"/>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9"/>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9"/>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9"/>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9"/>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9"/>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9"/>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9"/>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9"/>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9"/>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9"/>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9"/>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9"/>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9"/>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9"/>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29"/>
            <p:cNvGrpSpPr/>
            <p:nvPr/>
          </p:nvGrpSpPr>
          <p:grpSpPr>
            <a:xfrm rot="5400000">
              <a:off x="5909741" y="-1874468"/>
              <a:ext cx="2471109" cy="2272792"/>
              <a:chOff x="3756275" y="2288475"/>
              <a:chExt cx="450850" cy="414675"/>
            </a:xfrm>
          </p:grpSpPr>
          <p:sp>
            <p:nvSpPr>
              <p:cNvPr id="2411" name="Google Shape;2411;p29"/>
              <p:cNvSpPr/>
              <p:nvPr/>
            </p:nvSpPr>
            <p:spPr>
              <a:xfrm>
                <a:off x="3756275" y="2288475"/>
                <a:ext cx="450850" cy="414675"/>
              </a:xfrm>
              <a:custGeom>
                <a:avLst/>
                <a:gdLst/>
                <a:ahLst/>
                <a:cxnLst/>
                <a:rect l="l" t="t" r="r" b="b"/>
                <a:pathLst>
                  <a:path w="18034" h="16587" extrusionOk="0">
                    <a:moveTo>
                      <a:pt x="8181" y="25"/>
                    </a:moveTo>
                    <a:cubicBezTo>
                      <a:pt x="8824" y="60"/>
                      <a:pt x="9366" y="168"/>
                      <a:pt x="9938" y="572"/>
                    </a:cubicBezTo>
                    <a:cubicBezTo>
                      <a:pt x="10397" y="900"/>
                      <a:pt x="10802" y="1299"/>
                      <a:pt x="11219" y="1710"/>
                    </a:cubicBezTo>
                    <a:cubicBezTo>
                      <a:pt x="11368" y="1865"/>
                      <a:pt x="11528" y="2032"/>
                      <a:pt x="11678" y="2192"/>
                    </a:cubicBezTo>
                    <a:cubicBezTo>
                      <a:pt x="12267" y="2813"/>
                      <a:pt x="12875" y="3462"/>
                      <a:pt x="13631" y="3789"/>
                    </a:cubicBezTo>
                    <a:cubicBezTo>
                      <a:pt x="13839" y="3880"/>
                      <a:pt x="14024" y="3913"/>
                      <a:pt x="14206" y="3913"/>
                    </a:cubicBezTo>
                    <a:cubicBezTo>
                      <a:pt x="14405" y="3913"/>
                      <a:pt x="14600" y="3874"/>
                      <a:pt x="14817" y="3831"/>
                    </a:cubicBezTo>
                    <a:cubicBezTo>
                      <a:pt x="14888" y="3819"/>
                      <a:pt x="14960" y="3806"/>
                      <a:pt x="15038" y="3789"/>
                    </a:cubicBezTo>
                    <a:cubicBezTo>
                      <a:pt x="15108" y="3777"/>
                      <a:pt x="15176" y="3771"/>
                      <a:pt x="15244" y="3771"/>
                    </a:cubicBezTo>
                    <a:cubicBezTo>
                      <a:pt x="15852" y="3771"/>
                      <a:pt x="16397" y="4247"/>
                      <a:pt x="16884" y="4672"/>
                    </a:cubicBezTo>
                    <a:cubicBezTo>
                      <a:pt x="17033" y="4802"/>
                      <a:pt x="17176" y="4927"/>
                      <a:pt x="17313" y="5029"/>
                    </a:cubicBezTo>
                    <a:cubicBezTo>
                      <a:pt x="17140" y="6094"/>
                      <a:pt x="17319" y="7067"/>
                      <a:pt x="17558" y="8132"/>
                    </a:cubicBezTo>
                    <a:cubicBezTo>
                      <a:pt x="17588" y="8258"/>
                      <a:pt x="17623" y="8389"/>
                      <a:pt x="17665" y="8532"/>
                    </a:cubicBezTo>
                    <a:cubicBezTo>
                      <a:pt x="17784" y="8937"/>
                      <a:pt x="17921" y="9401"/>
                      <a:pt x="17814" y="9783"/>
                    </a:cubicBezTo>
                    <a:cubicBezTo>
                      <a:pt x="17748" y="10015"/>
                      <a:pt x="17618" y="10205"/>
                      <a:pt x="17492" y="10384"/>
                    </a:cubicBezTo>
                    <a:cubicBezTo>
                      <a:pt x="17290" y="10677"/>
                      <a:pt x="17099" y="10950"/>
                      <a:pt x="17195" y="11398"/>
                    </a:cubicBezTo>
                    <a:cubicBezTo>
                      <a:pt x="17266" y="11736"/>
                      <a:pt x="17426" y="12022"/>
                      <a:pt x="17582" y="12291"/>
                    </a:cubicBezTo>
                    <a:cubicBezTo>
                      <a:pt x="17791" y="12654"/>
                      <a:pt x="18005" y="13023"/>
                      <a:pt x="18005" y="13537"/>
                    </a:cubicBezTo>
                    <a:cubicBezTo>
                      <a:pt x="18011" y="14030"/>
                      <a:pt x="17981" y="14530"/>
                      <a:pt x="17957" y="15019"/>
                    </a:cubicBezTo>
                    <a:cubicBezTo>
                      <a:pt x="17934" y="15520"/>
                      <a:pt x="17904" y="16039"/>
                      <a:pt x="17909" y="16551"/>
                    </a:cubicBezTo>
                    <a:cubicBezTo>
                      <a:pt x="17403" y="16336"/>
                      <a:pt x="16890" y="16103"/>
                      <a:pt x="16397" y="15877"/>
                    </a:cubicBezTo>
                    <a:cubicBezTo>
                      <a:pt x="15311" y="15383"/>
                      <a:pt x="14192" y="14876"/>
                      <a:pt x="13054" y="14507"/>
                    </a:cubicBezTo>
                    <a:cubicBezTo>
                      <a:pt x="12375" y="14280"/>
                      <a:pt x="11642" y="14180"/>
                      <a:pt x="10939" y="14084"/>
                    </a:cubicBezTo>
                    <a:cubicBezTo>
                      <a:pt x="10075" y="13966"/>
                      <a:pt x="9182" y="13840"/>
                      <a:pt x="8377" y="13494"/>
                    </a:cubicBezTo>
                    <a:cubicBezTo>
                      <a:pt x="7656" y="13191"/>
                      <a:pt x="7043" y="12672"/>
                      <a:pt x="6452" y="12178"/>
                    </a:cubicBezTo>
                    <a:cubicBezTo>
                      <a:pt x="5959" y="11761"/>
                      <a:pt x="5446" y="11332"/>
                      <a:pt x="4868" y="11021"/>
                    </a:cubicBezTo>
                    <a:cubicBezTo>
                      <a:pt x="4362" y="10748"/>
                      <a:pt x="3807" y="10527"/>
                      <a:pt x="3278" y="10312"/>
                    </a:cubicBezTo>
                    <a:cubicBezTo>
                      <a:pt x="3045" y="10218"/>
                      <a:pt x="2813" y="10122"/>
                      <a:pt x="2580" y="10026"/>
                    </a:cubicBezTo>
                    <a:cubicBezTo>
                      <a:pt x="1639" y="9622"/>
                      <a:pt x="847" y="9283"/>
                      <a:pt x="42" y="8948"/>
                    </a:cubicBezTo>
                    <a:cubicBezTo>
                      <a:pt x="911" y="8067"/>
                      <a:pt x="1777" y="7364"/>
                      <a:pt x="2747" y="6732"/>
                    </a:cubicBezTo>
                    <a:cubicBezTo>
                      <a:pt x="3176" y="6452"/>
                      <a:pt x="3152" y="5951"/>
                      <a:pt x="3122" y="5469"/>
                    </a:cubicBezTo>
                    <a:cubicBezTo>
                      <a:pt x="3105" y="5129"/>
                      <a:pt x="3086" y="4779"/>
                      <a:pt x="3224" y="4504"/>
                    </a:cubicBezTo>
                    <a:cubicBezTo>
                      <a:pt x="3611" y="3748"/>
                      <a:pt x="4284" y="3635"/>
                      <a:pt x="4939" y="3528"/>
                    </a:cubicBezTo>
                    <a:cubicBezTo>
                      <a:pt x="5285" y="3473"/>
                      <a:pt x="5637" y="3413"/>
                      <a:pt x="5940" y="3265"/>
                    </a:cubicBezTo>
                    <a:cubicBezTo>
                      <a:pt x="6358" y="3056"/>
                      <a:pt x="6638" y="2555"/>
                      <a:pt x="6881" y="2109"/>
                    </a:cubicBezTo>
                    <a:cubicBezTo>
                      <a:pt x="6917" y="2043"/>
                      <a:pt x="6953" y="1978"/>
                      <a:pt x="6988" y="1912"/>
                    </a:cubicBezTo>
                    <a:cubicBezTo>
                      <a:pt x="7048" y="1812"/>
                      <a:pt x="7108" y="1705"/>
                      <a:pt x="7167" y="1597"/>
                    </a:cubicBezTo>
                    <a:cubicBezTo>
                      <a:pt x="7477" y="1037"/>
                      <a:pt x="7775" y="501"/>
                      <a:pt x="8181" y="25"/>
                    </a:cubicBezTo>
                    <a:close/>
                    <a:moveTo>
                      <a:pt x="8168" y="0"/>
                    </a:moveTo>
                    <a:cubicBezTo>
                      <a:pt x="7758" y="482"/>
                      <a:pt x="7447" y="1043"/>
                      <a:pt x="7144" y="1585"/>
                    </a:cubicBezTo>
                    <a:cubicBezTo>
                      <a:pt x="7084" y="1692"/>
                      <a:pt x="7024" y="1799"/>
                      <a:pt x="6965" y="1901"/>
                    </a:cubicBezTo>
                    <a:cubicBezTo>
                      <a:pt x="6930" y="1966"/>
                      <a:pt x="6894" y="2032"/>
                      <a:pt x="6858" y="2098"/>
                    </a:cubicBezTo>
                    <a:cubicBezTo>
                      <a:pt x="6614" y="2538"/>
                      <a:pt x="6339" y="3039"/>
                      <a:pt x="5935" y="3242"/>
                    </a:cubicBezTo>
                    <a:cubicBezTo>
                      <a:pt x="5630" y="3390"/>
                      <a:pt x="5280" y="3449"/>
                      <a:pt x="4939" y="3503"/>
                    </a:cubicBezTo>
                    <a:cubicBezTo>
                      <a:pt x="4279" y="3616"/>
                      <a:pt x="3592" y="3729"/>
                      <a:pt x="3206" y="4493"/>
                    </a:cubicBezTo>
                    <a:cubicBezTo>
                      <a:pt x="3063" y="4772"/>
                      <a:pt x="3081" y="5129"/>
                      <a:pt x="3099" y="5469"/>
                    </a:cubicBezTo>
                    <a:cubicBezTo>
                      <a:pt x="3128" y="5970"/>
                      <a:pt x="3152" y="6440"/>
                      <a:pt x="2729" y="6715"/>
                    </a:cubicBezTo>
                    <a:cubicBezTo>
                      <a:pt x="1752" y="7353"/>
                      <a:pt x="889" y="8055"/>
                      <a:pt x="12" y="8942"/>
                    </a:cubicBezTo>
                    <a:lnTo>
                      <a:pt x="1" y="8954"/>
                    </a:lnTo>
                    <a:lnTo>
                      <a:pt x="18" y="8961"/>
                    </a:lnTo>
                    <a:cubicBezTo>
                      <a:pt x="823" y="9300"/>
                      <a:pt x="1621" y="9640"/>
                      <a:pt x="2574" y="10045"/>
                    </a:cubicBezTo>
                    <a:cubicBezTo>
                      <a:pt x="2800" y="10146"/>
                      <a:pt x="3039" y="10241"/>
                      <a:pt x="3265" y="10331"/>
                    </a:cubicBezTo>
                    <a:cubicBezTo>
                      <a:pt x="3801" y="10545"/>
                      <a:pt x="4350" y="10771"/>
                      <a:pt x="4862" y="11046"/>
                    </a:cubicBezTo>
                    <a:cubicBezTo>
                      <a:pt x="5428" y="11349"/>
                      <a:pt x="5940" y="11778"/>
                      <a:pt x="6435" y="12195"/>
                    </a:cubicBezTo>
                    <a:cubicBezTo>
                      <a:pt x="7031" y="12696"/>
                      <a:pt x="7645" y="13208"/>
                      <a:pt x="8365" y="13518"/>
                    </a:cubicBezTo>
                    <a:cubicBezTo>
                      <a:pt x="9176" y="13864"/>
                      <a:pt x="10070" y="13988"/>
                      <a:pt x="10933" y="14109"/>
                    </a:cubicBezTo>
                    <a:cubicBezTo>
                      <a:pt x="11635" y="14203"/>
                      <a:pt x="12369" y="14304"/>
                      <a:pt x="13048" y="14530"/>
                    </a:cubicBezTo>
                    <a:cubicBezTo>
                      <a:pt x="14186" y="14901"/>
                      <a:pt x="15306" y="15407"/>
                      <a:pt x="16384" y="15896"/>
                    </a:cubicBezTo>
                    <a:cubicBezTo>
                      <a:pt x="16890" y="16127"/>
                      <a:pt x="17409" y="16361"/>
                      <a:pt x="17915" y="16581"/>
                    </a:cubicBezTo>
                    <a:lnTo>
                      <a:pt x="17934" y="16586"/>
                    </a:lnTo>
                    <a:lnTo>
                      <a:pt x="17934" y="16568"/>
                    </a:lnTo>
                    <a:cubicBezTo>
                      <a:pt x="17927" y="16056"/>
                      <a:pt x="17957" y="15531"/>
                      <a:pt x="17981" y="15019"/>
                    </a:cubicBezTo>
                    <a:cubicBezTo>
                      <a:pt x="18005" y="14537"/>
                      <a:pt x="18034" y="14030"/>
                      <a:pt x="18028" y="13537"/>
                    </a:cubicBezTo>
                    <a:cubicBezTo>
                      <a:pt x="18028" y="13018"/>
                      <a:pt x="17814" y="12643"/>
                      <a:pt x="17605" y="12278"/>
                    </a:cubicBezTo>
                    <a:cubicBezTo>
                      <a:pt x="17450" y="12011"/>
                      <a:pt x="17290" y="11731"/>
                      <a:pt x="17219" y="11392"/>
                    </a:cubicBezTo>
                    <a:cubicBezTo>
                      <a:pt x="17123" y="10956"/>
                      <a:pt x="17313" y="10683"/>
                      <a:pt x="17511" y="10397"/>
                    </a:cubicBezTo>
                    <a:cubicBezTo>
                      <a:pt x="17641" y="10218"/>
                      <a:pt x="17772" y="10026"/>
                      <a:pt x="17838" y="9789"/>
                    </a:cubicBezTo>
                    <a:cubicBezTo>
                      <a:pt x="17945" y="9401"/>
                      <a:pt x="17808" y="8931"/>
                      <a:pt x="17689" y="8525"/>
                    </a:cubicBezTo>
                    <a:cubicBezTo>
                      <a:pt x="17648" y="8382"/>
                      <a:pt x="17605" y="8252"/>
                      <a:pt x="17582" y="8126"/>
                    </a:cubicBezTo>
                    <a:cubicBezTo>
                      <a:pt x="17343" y="7059"/>
                      <a:pt x="17165" y="6089"/>
                      <a:pt x="17343" y="5029"/>
                    </a:cubicBezTo>
                    <a:lnTo>
                      <a:pt x="17343" y="5016"/>
                    </a:lnTo>
                    <a:lnTo>
                      <a:pt x="17338" y="5016"/>
                    </a:lnTo>
                    <a:cubicBezTo>
                      <a:pt x="17195" y="4909"/>
                      <a:pt x="17052" y="4785"/>
                      <a:pt x="16897" y="4653"/>
                    </a:cubicBezTo>
                    <a:cubicBezTo>
                      <a:pt x="16408" y="4224"/>
                      <a:pt x="15857" y="3747"/>
                      <a:pt x="15239" y="3747"/>
                    </a:cubicBezTo>
                    <a:cubicBezTo>
                      <a:pt x="15170" y="3747"/>
                      <a:pt x="15101" y="3753"/>
                      <a:pt x="15031" y="3765"/>
                    </a:cubicBezTo>
                    <a:cubicBezTo>
                      <a:pt x="14954" y="3784"/>
                      <a:pt x="14882" y="3795"/>
                      <a:pt x="14811" y="3806"/>
                    </a:cubicBezTo>
                    <a:cubicBezTo>
                      <a:pt x="14597" y="3850"/>
                      <a:pt x="14405" y="3889"/>
                      <a:pt x="14210" y="3889"/>
                    </a:cubicBezTo>
                    <a:cubicBezTo>
                      <a:pt x="14031" y="3889"/>
                      <a:pt x="13849" y="3857"/>
                      <a:pt x="13644" y="3765"/>
                    </a:cubicBezTo>
                    <a:cubicBezTo>
                      <a:pt x="12894" y="3443"/>
                      <a:pt x="12286" y="2794"/>
                      <a:pt x="11695" y="2175"/>
                    </a:cubicBezTo>
                    <a:cubicBezTo>
                      <a:pt x="11541" y="2013"/>
                      <a:pt x="11385" y="1848"/>
                      <a:pt x="11236" y="1692"/>
                    </a:cubicBezTo>
                    <a:cubicBezTo>
                      <a:pt x="10820" y="1281"/>
                      <a:pt x="10409" y="875"/>
                      <a:pt x="9950" y="554"/>
                    </a:cubicBezTo>
                    <a:cubicBezTo>
                      <a:pt x="9378" y="143"/>
                      <a:pt x="8824" y="36"/>
                      <a:pt x="81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9"/>
              <p:cNvSpPr/>
              <p:nvPr/>
            </p:nvSpPr>
            <p:spPr>
              <a:xfrm>
                <a:off x="4173750" y="2410750"/>
                <a:ext cx="27125" cy="288225"/>
              </a:xfrm>
              <a:custGeom>
                <a:avLst/>
                <a:gdLst/>
                <a:ahLst/>
                <a:cxnLst/>
                <a:rect l="l" t="t" r="r" b="b"/>
                <a:pathLst>
                  <a:path w="1085" h="11529" extrusionOk="0">
                    <a:moveTo>
                      <a:pt x="441" y="1"/>
                    </a:moveTo>
                    <a:cubicBezTo>
                      <a:pt x="221" y="1067"/>
                      <a:pt x="394" y="2055"/>
                      <a:pt x="620" y="3152"/>
                    </a:cubicBezTo>
                    <a:cubicBezTo>
                      <a:pt x="650" y="3277"/>
                      <a:pt x="686" y="3414"/>
                      <a:pt x="727" y="3562"/>
                    </a:cubicBezTo>
                    <a:cubicBezTo>
                      <a:pt x="847" y="3986"/>
                      <a:pt x="990" y="4475"/>
                      <a:pt x="864" y="4862"/>
                    </a:cubicBezTo>
                    <a:cubicBezTo>
                      <a:pt x="793" y="5100"/>
                      <a:pt x="633" y="5291"/>
                      <a:pt x="471" y="5476"/>
                    </a:cubicBezTo>
                    <a:cubicBezTo>
                      <a:pt x="234" y="5762"/>
                      <a:pt x="1" y="6029"/>
                      <a:pt x="84" y="6471"/>
                    </a:cubicBezTo>
                    <a:cubicBezTo>
                      <a:pt x="150" y="6840"/>
                      <a:pt x="358" y="7114"/>
                      <a:pt x="556" y="7387"/>
                    </a:cubicBezTo>
                    <a:cubicBezTo>
                      <a:pt x="793" y="7703"/>
                      <a:pt x="1037" y="8038"/>
                      <a:pt x="1049" y="8525"/>
                    </a:cubicBezTo>
                    <a:cubicBezTo>
                      <a:pt x="1062" y="8836"/>
                      <a:pt x="1013" y="9163"/>
                      <a:pt x="977" y="9485"/>
                    </a:cubicBezTo>
                    <a:cubicBezTo>
                      <a:pt x="955" y="9634"/>
                      <a:pt x="936" y="9795"/>
                      <a:pt x="924" y="9938"/>
                    </a:cubicBezTo>
                    <a:cubicBezTo>
                      <a:pt x="877" y="10426"/>
                      <a:pt x="859" y="10933"/>
                      <a:pt x="859" y="11528"/>
                    </a:cubicBezTo>
                    <a:lnTo>
                      <a:pt x="883" y="11528"/>
                    </a:lnTo>
                    <a:cubicBezTo>
                      <a:pt x="883" y="10933"/>
                      <a:pt x="900" y="10426"/>
                      <a:pt x="949" y="9944"/>
                    </a:cubicBezTo>
                    <a:cubicBezTo>
                      <a:pt x="960" y="9795"/>
                      <a:pt x="977" y="9639"/>
                      <a:pt x="1002" y="9491"/>
                    </a:cubicBezTo>
                    <a:cubicBezTo>
                      <a:pt x="1037" y="9169"/>
                      <a:pt x="1085" y="8836"/>
                      <a:pt x="1073" y="8525"/>
                    </a:cubicBezTo>
                    <a:cubicBezTo>
                      <a:pt x="1062" y="8031"/>
                      <a:pt x="812" y="7698"/>
                      <a:pt x="573" y="7370"/>
                    </a:cubicBezTo>
                    <a:cubicBezTo>
                      <a:pt x="377" y="7101"/>
                      <a:pt x="174" y="6828"/>
                      <a:pt x="108" y="6465"/>
                    </a:cubicBezTo>
                    <a:cubicBezTo>
                      <a:pt x="25" y="6042"/>
                      <a:pt x="251" y="5773"/>
                      <a:pt x="496" y="5493"/>
                    </a:cubicBezTo>
                    <a:cubicBezTo>
                      <a:pt x="650" y="5303"/>
                      <a:pt x="812" y="5112"/>
                      <a:pt x="889" y="4868"/>
                    </a:cubicBezTo>
                    <a:cubicBezTo>
                      <a:pt x="1013" y="4475"/>
                      <a:pt x="870" y="3986"/>
                      <a:pt x="751" y="3551"/>
                    </a:cubicBezTo>
                    <a:cubicBezTo>
                      <a:pt x="710" y="3408"/>
                      <a:pt x="669" y="3271"/>
                      <a:pt x="644" y="3146"/>
                    </a:cubicBezTo>
                    <a:cubicBezTo>
                      <a:pt x="418" y="2055"/>
                      <a:pt x="245" y="1067"/>
                      <a:pt x="466" y="6"/>
                    </a:cubicBezTo>
                    <a:lnTo>
                      <a:pt x="44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9"/>
              <p:cNvSpPr/>
              <p:nvPr/>
            </p:nvSpPr>
            <p:spPr>
              <a:xfrm>
                <a:off x="4163775" y="2407325"/>
                <a:ext cx="31025" cy="287925"/>
              </a:xfrm>
              <a:custGeom>
                <a:avLst/>
                <a:gdLst/>
                <a:ahLst/>
                <a:cxnLst/>
                <a:rect l="l" t="t" r="r" b="b"/>
                <a:pathLst>
                  <a:path w="1241" h="11517" extrusionOk="0">
                    <a:moveTo>
                      <a:pt x="674" y="0"/>
                    </a:moveTo>
                    <a:lnTo>
                      <a:pt x="674" y="0"/>
                    </a:lnTo>
                    <a:cubicBezTo>
                      <a:pt x="388" y="1144"/>
                      <a:pt x="597" y="2222"/>
                      <a:pt x="782" y="3176"/>
                    </a:cubicBezTo>
                    <a:cubicBezTo>
                      <a:pt x="812" y="3306"/>
                      <a:pt x="847" y="3449"/>
                      <a:pt x="889" y="3599"/>
                    </a:cubicBezTo>
                    <a:cubicBezTo>
                      <a:pt x="1007" y="4040"/>
                      <a:pt x="1145" y="4546"/>
                      <a:pt x="1013" y="4945"/>
                    </a:cubicBezTo>
                    <a:cubicBezTo>
                      <a:pt x="930" y="5189"/>
                      <a:pt x="740" y="5387"/>
                      <a:pt x="554" y="5583"/>
                    </a:cubicBezTo>
                    <a:cubicBezTo>
                      <a:pt x="281" y="5857"/>
                      <a:pt x="1" y="6143"/>
                      <a:pt x="72" y="6572"/>
                    </a:cubicBezTo>
                    <a:cubicBezTo>
                      <a:pt x="132" y="6960"/>
                      <a:pt x="383" y="7227"/>
                      <a:pt x="620" y="7489"/>
                    </a:cubicBezTo>
                    <a:cubicBezTo>
                      <a:pt x="889" y="7775"/>
                      <a:pt x="1169" y="8073"/>
                      <a:pt x="1198" y="8550"/>
                    </a:cubicBezTo>
                    <a:cubicBezTo>
                      <a:pt x="1216" y="8866"/>
                      <a:pt x="1150" y="9217"/>
                      <a:pt x="1090" y="9556"/>
                    </a:cubicBezTo>
                    <a:cubicBezTo>
                      <a:pt x="1068" y="9693"/>
                      <a:pt x="1043" y="9819"/>
                      <a:pt x="1026" y="9944"/>
                    </a:cubicBezTo>
                    <a:cubicBezTo>
                      <a:pt x="955" y="10468"/>
                      <a:pt x="912" y="10986"/>
                      <a:pt x="906" y="11516"/>
                    </a:cubicBezTo>
                    <a:lnTo>
                      <a:pt x="930" y="11516"/>
                    </a:lnTo>
                    <a:cubicBezTo>
                      <a:pt x="936" y="10986"/>
                      <a:pt x="977" y="10474"/>
                      <a:pt x="1049" y="9944"/>
                    </a:cubicBezTo>
                    <a:cubicBezTo>
                      <a:pt x="1068" y="9825"/>
                      <a:pt x="1090" y="9693"/>
                      <a:pt x="1115" y="9562"/>
                    </a:cubicBezTo>
                    <a:cubicBezTo>
                      <a:pt x="1175" y="9217"/>
                      <a:pt x="1241" y="8866"/>
                      <a:pt x="1222" y="8544"/>
                    </a:cubicBezTo>
                    <a:cubicBezTo>
                      <a:pt x="1192" y="8068"/>
                      <a:pt x="912" y="7763"/>
                      <a:pt x="639" y="7471"/>
                    </a:cubicBezTo>
                    <a:cubicBezTo>
                      <a:pt x="388" y="7203"/>
                      <a:pt x="155" y="6952"/>
                      <a:pt x="97" y="6566"/>
                    </a:cubicBezTo>
                    <a:cubicBezTo>
                      <a:pt x="31" y="6149"/>
                      <a:pt x="293" y="5880"/>
                      <a:pt x="567" y="5594"/>
                    </a:cubicBezTo>
                    <a:cubicBezTo>
                      <a:pt x="757" y="5404"/>
                      <a:pt x="955" y="5201"/>
                      <a:pt x="1032" y="4958"/>
                    </a:cubicBezTo>
                    <a:cubicBezTo>
                      <a:pt x="1169" y="4546"/>
                      <a:pt x="1032" y="4040"/>
                      <a:pt x="912" y="3592"/>
                    </a:cubicBezTo>
                    <a:cubicBezTo>
                      <a:pt x="870" y="3444"/>
                      <a:pt x="834" y="3301"/>
                      <a:pt x="804" y="3170"/>
                    </a:cubicBezTo>
                    <a:cubicBezTo>
                      <a:pt x="620" y="2222"/>
                      <a:pt x="411" y="1144"/>
                      <a:pt x="697" y="6"/>
                    </a:cubicBezTo>
                    <a:lnTo>
                      <a:pt x="67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9"/>
              <p:cNvSpPr/>
              <p:nvPr/>
            </p:nvSpPr>
            <p:spPr>
              <a:xfrm>
                <a:off x="4154250" y="2401825"/>
                <a:ext cx="34125" cy="289700"/>
              </a:xfrm>
              <a:custGeom>
                <a:avLst/>
                <a:gdLst/>
                <a:ahLst/>
                <a:cxnLst/>
                <a:rect l="l" t="t" r="r" b="b"/>
                <a:pathLst>
                  <a:path w="1365" h="11588" extrusionOk="0">
                    <a:moveTo>
                      <a:pt x="792" y="0"/>
                    </a:moveTo>
                    <a:lnTo>
                      <a:pt x="792" y="0"/>
                    </a:lnTo>
                    <a:cubicBezTo>
                      <a:pt x="621" y="1274"/>
                      <a:pt x="769" y="2395"/>
                      <a:pt x="942" y="3319"/>
                    </a:cubicBezTo>
                    <a:cubicBezTo>
                      <a:pt x="965" y="3438"/>
                      <a:pt x="995" y="3575"/>
                      <a:pt x="1031" y="3712"/>
                    </a:cubicBezTo>
                    <a:cubicBezTo>
                      <a:pt x="1150" y="4183"/>
                      <a:pt x="1281" y="4719"/>
                      <a:pt x="1121" y="5129"/>
                    </a:cubicBezTo>
                    <a:cubicBezTo>
                      <a:pt x="1025" y="5356"/>
                      <a:pt x="817" y="5558"/>
                      <a:pt x="614" y="5750"/>
                    </a:cubicBezTo>
                    <a:cubicBezTo>
                      <a:pt x="310" y="6036"/>
                      <a:pt x="0" y="6333"/>
                      <a:pt x="36" y="6743"/>
                    </a:cubicBezTo>
                    <a:cubicBezTo>
                      <a:pt x="66" y="7059"/>
                      <a:pt x="346" y="7315"/>
                      <a:pt x="578" y="7518"/>
                    </a:cubicBezTo>
                    <a:cubicBezTo>
                      <a:pt x="626" y="7560"/>
                      <a:pt x="679" y="7608"/>
                      <a:pt x="721" y="7650"/>
                    </a:cubicBezTo>
                    <a:cubicBezTo>
                      <a:pt x="1037" y="7959"/>
                      <a:pt x="1306" y="8252"/>
                      <a:pt x="1328" y="8704"/>
                    </a:cubicBezTo>
                    <a:cubicBezTo>
                      <a:pt x="1341" y="9014"/>
                      <a:pt x="1264" y="9360"/>
                      <a:pt x="1193" y="9693"/>
                    </a:cubicBezTo>
                    <a:cubicBezTo>
                      <a:pt x="1168" y="9800"/>
                      <a:pt x="1144" y="9902"/>
                      <a:pt x="1127" y="10003"/>
                    </a:cubicBezTo>
                    <a:cubicBezTo>
                      <a:pt x="1014" y="10568"/>
                      <a:pt x="954" y="11087"/>
                      <a:pt x="935" y="11588"/>
                    </a:cubicBezTo>
                    <a:lnTo>
                      <a:pt x="960" y="11588"/>
                    </a:lnTo>
                    <a:cubicBezTo>
                      <a:pt x="978" y="11087"/>
                      <a:pt x="1037" y="10568"/>
                      <a:pt x="1150" y="10003"/>
                    </a:cubicBezTo>
                    <a:cubicBezTo>
                      <a:pt x="1168" y="9908"/>
                      <a:pt x="1193" y="9806"/>
                      <a:pt x="1215" y="9699"/>
                    </a:cubicBezTo>
                    <a:cubicBezTo>
                      <a:pt x="1287" y="9366"/>
                      <a:pt x="1364" y="9020"/>
                      <a:pt x="1353" y="8698"/>
                    </a:cubicBezTo>
                    <a:cubicBezTo>
                      <a:pt x="1323" y="8203"/>
                      <a:pt x="984" y="7870"/>
                      <a:pt x="734" y="7631"/>
                    </a:cubicBezTo>
                    <a:cubicBezTo>
                      <a:pt x="692" y="7590"/>
                      <a:pt x="644" y="7548"/>
                      <a:pt x="591" y="7501"/>
                    </a:cubicBezTo>
                    <a:cubicBezTo>
                      <a:pt x="370" y="7298"/>
                      <a:pt x="84" y="7048"/>
                      <a:pt x="60" y="6743"/>
                    </a:cubicBezTo>
                    <a:cubicBezTo>
                      <a:pt x="24" y="6339"/>
                      <a:pt x="328" y="6047"/>
                      <a:pt x="626" y="5767"/>
                    </a:cubicBezTo>
                    <a:cubicBezTo>
                      <a:pt x="835" y="5571"/>
                      <a:pt x="1050" y="5368"/>
                      <a:pt x="1138" y="5135"/>
                    </a:cubicBezTo>
                    <a:cubicBezTo>
                      <a:pt x="1306" y="4719"/>
                      <a:pt x="1174" y="4183"/>
                      <a:pt x="1055" y="3705"/>
                    </a:cubicBezTo>
                    <a:cubicBezTo>
                      <a:pt x="1020" y="3569"/>
                      <a:pt x="984" y="3432"/>
                      <a:pt x="965" y="3312"/>
                    </a:cubicBezTo>
                    <a:cubicBezTo>
                      <a:pt x="792" y="2390"/>
                      <a:pt x="644" y="1274"/>
                      <a:pt x="817" y="6"/>
                    </a:cubicBezTo>
                    <a:lnTo>
                      <a:pt x="7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9"/>
              <p:cNvSpPr/>
              <p:nvPr/>
            </p:nvSpPr>
            <p:spPr>
              <a:xfrm>
                <a:off x="4144550" y="2397025"/>
                <a:ext cx="38025" cy="290800"/>
              </a:xfrm>
              <a:custGeom>
                <a:avLst/>
                <a:gdLst/>
                <a:ahLst/>
                <a:cxnLst/>
                <a:rect l="l" t="t" r="r" b="b"/>
                <a:pathLst>
                  <a:path w="1521" h="11632" extrusionOk="0">
                    <a:moveTo>
                      <a:pt x="930" y="1"/>
                    </a:moveTo>
                    <a:cubicBezTo>
                      <a:pt x="787" y="1103"/>
                      <a:pt x="894" y="2134"/>
                      <a:pt x="1097" y="3349"/>
                    </a:cubicBezTo>
                    <a:cubicBezTo>
                      <a:pt x="1116" y="3475"/>
                      <a:pt x="1145" y="3605"/>
                      <a:pt x="1180" y="3754"/>
                    </a:cubicBezTo>
                    <a:cubicBezTo>
                      <a:pt x="1287" y="4232"/>
                      <a:pt x="1413" y="4779"/>
                      <a:pt x="1246" y="5202"/>
                    </a:cubicBezTo>
                    <a:cubicBezTo>
                      <a:pt x="1152" y="5453"/>
                      <a:pt x="919" y="5661"/>
                      <a:pt x="674" y="5882"/>
                    </a:cubicBezTo>
                    <a:cubicBezTo>
                      <a:pt x="347" y="6179"/>
                      <a:pt x="1" y="6484"/>
                      <a:pt x="25" y="6888"/>
                    </a:cubicBezTo>
                    <a:cubicBezTo>
                      <a:pt x="44" y="7221"/>
                      <a:pt x="377" y="7479"/>
                      <a:pt x="627" y="7663"/>
                    </a:cubicBezTo>
                    <a:cubicBezTo>
                      <a:pt x="674" y="7705"/>
                      <a:pt x="723" y="7740"/>
                      <a:pt x="758" y="7770"/>
                    </a:cubicBezTo>
                    <a:lnTo>
                      <a:pt x="787" y="7793"/>
                    </a:lnTo>
                    <a:cubicBezTo>
                      <a:pt x="1092" y="8044"/>
                      <a:pt x="1430" y="8324"/>
                      <a:pt x="1466" y="8777"/>
                    </a:cubicBezTo>
                    <a:cubicBezTo>
                      <a:pt x="1496" y="9093"/>
                      <a:pt x="1395" y="9462"/>
                      <a:pt x="1300" y="9795"/>
                    </a:cubicBezTo>
                    <a:cubicBezTo>
                      <a:pt x="1276" y="9885"/>
                      <a:pt x="1252" y="9974"/>
                      <a:pt x="1235" y="10058"/>
                    </a:cubicBezTo>
                    <a:cubicBezTo>
                      <a:pt x="1086" y="10653"/>
                      <a:pt x="1002" y="11148"/>
                      <a:pt x="973" y="11625"/>
                    </a:cubicBezTo>
                    <a:lnTo>
                      <a:pt x="996" y="11631"/>
                    </a:lnTo>
                    <a:cubicBezTo>
                      <a:pt x="1026" y="11153"/>
                      <a:pt x="1109" y="10653"/>
                      <a:pt x="1252" y="10064"/>
                    </a:cubicBezTo>
                    <a:cubicBezTo>
                      <a:pt x="1276" y="9981"/>
                      <a:pt x="1300" y="9891"/>
                      <a:pt x="1323" y="9802"/>
                    </a:cubicBezTo>
                    <a:cubicBezTo>
                      <a:pt x="1419" y="9468"/>
                      <a:pt x="1521" y="9093"/>
                      <a:pt x="1491" y="8777"/>
                    </a:cubicBezTo>
                    <a:cubicBezTo>
                      <a:pt x="1449" y="8312"/>
                      <a:pt x="1109" y="8026"/>
                      <a:pt x="806" y="7776"/>
                    </a:cubicBezTo>
                    <a:lnTo>
                      <a:pt x="776" y="7752"/>
                    </a:lnTo>
                    <a:cubicBezTo>
                      <a:pt x="734" y="7716"/>
                      <a:pt x="687" y="7686"/>
                      <a:pt x="638" y="7645"/>
                    </a:cubicBezTo>
                    <a:cubicBezTo>
                      <a:pt x="394" y="7460"/>
                      <a:pt x="66" y="7210"/>
                      <a:pt x="49" y="6888"/>
                    </a:cubicBezTo>
                    <a:cubicBezTo>
                      <a:pt x="31" y="6495"/>
                      <a:pt x="365" y="6192"/>
                      <a:pt x="693" y="5899"/>
                    </a:cubicBezTo>
                    <a:cubicBezTo>
                      <a:pt x="924" y="5684"/>
                      <a:pt x="1169" y="5464"/>
                      <a:pt x="1270" y="5214"/>
                    </a:cubicBezTo>
                    <a:cubicBezTo>
                      <a:pt x="1438" y="4779"/>
                      <a:pt x="1312" y="4232"/>
                      <a:pt x="1205" y="3748"/>
                    </a:cubicBezTo>
                    <a:cubicBezTo>
                      <a:pt x="1169" y="3605"/>
                      <a:pt x="1139" y="3468"/>
                      <a:pt x="1116" y="3344"/>
                    </a:cubicBezTo>
                    <a:cubicBezTo>
                      <a:pt x="919" y="2134"/>
                      <a:pt x="811" y="1103"/>
                      <a:pt x="95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9"/>
              <p:cNvSpPr/>
              <p:nvPr/>
            </p:nvSpPr>
            <p:spPr>
              <a:xfrm>
                <a:off x="4135325" y="2393025"/>
                <a:ext cx="41425" cy="291075"/>
              </a:xfrm>
              <a:custGeom>
                <a:avLst/>
                <a:gdLst/>
                <a:ahLst/>
                <a:cxnLst/>
                <a:rect l="l" t="t" r="r" b="b"/>
                <a:pathLst>
                  <a:path w="1657" h="11643" extrusionOk="0">
                    <a:moveTo>
                      <a:pt x="1079" y="1"/>
                    </a:moveTo>
                    <a:cubicBezTo>
                      <a:pt x="930" y="1126"/>
                      <a:pt x="1062" y="2162"/>
                      <a:pt x="1235" y="3313"/>
                    </a:cubicBezTo>
                    <a:cubicBezTo>
                      <a:pt x="1252" y="3438"/>
                      <a:pt x="1276" y="3575"/>
                      <a:pt x="1306" y="3718"/>
                    </a:cubicBezTo>
                    <a:cubicBezTo>
                      <a:pt x="1406" y="4213"/>
                      <a:pt x="1521" y="4766"/>
                      <a:pt x="1353" y="5214"/>
                    </a:cubicBezTo>
                    <a:cubicBezTo>
                      <a:pt x="1252" y="5481"/>
                      <a:pt x="977" y="5720"/>
                      <a:pt x="716" y="5959"/>
                    </a:cubicBezTo>
                    <a:cubicBezTo>
                      <a:pt x="364" y="6268"/>
                      <a:pt x="1" y="6589"/>
                      <a:pt x="6" y="7001"/>
                    </a:cubicBezTo>
                    <a:cubicBezTo>
                      <a:pt x="19" y="7340"/>
                      <a:pt x="400" y="7603"/>
                      <a:pt x="656" y="7775"/>
                    </a:cubicBezTo>
                    <a:cubicBezTo>
                      <a:pt x="704" y="7805"/>
                      <a:pt x="746" y="7835"/>
                      <a:pt x="781" y="7859"/>
                    </a:cubicBezTo>
                    <a:cubicBezTo>
                      <a:pt x="811" y="7876"/>
                      <a:pt x="834" y="7895"/>
                      <a:pt x="864" y="7918"/>
                    </a:cubicBezTo>
                    <a:cubicBezTo>
                      <a:pt x="1163" y="8126"/>
                      <a:pt x="1538" y="8395"/>
                      <a:pt x="1592" y="8818"/>
                    </a:cubicBezTo>
                    <a:cubicBezTo>
                      <a:pt x="1628" y="9133"/>
                      <a:pt x="1502" y="9515"/>
                      <a:pt x="1395" y="9855"/>
                    </a:cubicBezTo>
                    <a:cubicBezTo>
                      <a:pt x="1365" y="9938"/>
                      <a:pt x="1342" y="10015"/>
                      <a:pt x="1318" y="10087"/>
                    </a:cubicBezTo>
                    <a:cubicBezTo>
                      <a:pt x="1186" y="10527"/>
                      <a:pt x="1043" y="11052"/>
                      <a:pt x="990" y="11635"/>
                    </a:cubicBezTo>
                    <a:lnTo>
                      <a:pt x="1013" y="11642"/>
                    </a:lnTo>
                    <a:cubicBezTo>
                      <a:pt x="1067" y="11058"/>
                      <a:pt x="1210" y="10534"/>
                      <a:pt x="1342" y="10092"/>
                    </a:cubicBezTo>
                    <a:cubicBezTo>
                      <a:pt x="1365" y="10021"/>
                      <a:pt x="1389" y="9944"/>
                      <a:pt x="1419" y="9861"/>
                    </a:cubicBezTo>
                    <a:cubicBezTo>
                      <a:pt x="1526" y="9520"/>
                      <a:pt x="1656" y="9140"/>
                      <a:pt x="1615" y="8818"/>
                    </a:cubicBezTo>
                    <a:cubicBezTo>
                      <a:pt x="1556" y="8377"/>
                      <a:pt x="1180" y="8115"/>
                      <a:pt x="877" y="7900"/>
                    </a:cubicBezTo>
                    <a:cubicBezTo>
                      <a:pt x="853" y="7876"/>
                      <a:pt x="823" y="7859"/>
                      <a:pt x="793" y="7840"/>
                    </a:cubicBezTo>
                    <a:cubicBezTo>
                      <a:pt x="757" y="7810"/>
                      <a:pt x="716" y="7782"/>
                      <a:pt x="668" y="7752"/>
                    </a:cubicBezTo>
                    <a:cubicBezTo>
                      <a:pt x="418" y="7584"/>
                      <a:pt x="36" y="7328"/>
                      <a:pt x="31" y="7001"/>
                    </a:cubicBezTo>
                    <a:cubicBezTo>
                      <a:pt x="25" y="6602"/>
                      <a:pt x="388" y="6286"/>
                      <a:pt x="734" y="5976"/>
                    </a:cubicBezTo>
                    <a:cubicBezTo>
                      <a:pt x="996" y="5737"/>
                      <a:pt x="1276" y="5494"/>
                      <a:pt x="1378" y="5219"/>
                    </a:cubicBezTo>
                    <a:cubicBezTo>
                      <a:pt x="1544" y="4766"/>
                      <a:pt x="1431" y="4207"/>
                      <a:pt x="1329" y="3712"/>
                    </a:cubicBezTo>
                    <a:cubicBezTo>
                      <a:pt x="1299" y="3569"/>
                      <a:pt x="1276" y="3432"/>
                      <a:pt x="1258" y="3306"/>
                    </a:cubicBezTo>
                    <a:cubicBezTo>
                      <a:pt x="1085" y="2162"/>
                      <a:pt x="954" y="1126"/>
                      <a:pt x="11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9"/>
              <p:cNvSpPr/>
              <p:nvPr/>
            </p:nvSpPr>
            <p:spPr>
              <a:xfrm>
                <a:off x="4126100" y="2389725"/>
                <a:ext cx="44725" cy="290625"/>
              </a:xfrm>
              <a:custGeom>
                <a:avLst/>
                <a:gdLst/>
                <a:ahLst/>
                <a:cxnLst/>
                <a:rect l="l" t="t" r="r" b="b"/>
                <a:pathLst>
                  <a:path w="1789" h="11625" extrusionOk="0">
                    <a:moveTo>
                      <a:pt x="1246" y="1"/>
                    </a:moveTo>
                    <a:cubicBezTo>
                      <a:pt x="1090" y="1139"/>
                      <a:pt x="1216" y="2176"/>
                      <a:pt x="1376" y="3218"/>
                    </a:cubicBezTo>
                    <a:cubicBezTo>
                      <a:pt x="1389" y="3325"/>
                      <a:pt x="1412" y="3438"/>
                      <a:pt x="1431" y="3558"/>
                    </a:cubicBezTo>
                    <a:cubicBezTo>
                      <a:pt x="1525" y="4076"/>
                      <a:pt x="1632" y="4667"/>
                      <a:pt x="1461" y="5148"/>
                    </a:cubicBezTo>
                    <a:cubicBezTo>
                      <a:pt x="1323" y="5512"/>
                      <a:pt x="1043" y="5780"/>
                      <a:pt x="763" y="6036"/>
                    </a:cubicBezTo>
                    <a:cubicBezTo>
                      <a:pt x="716" y="6091"/>
                      <a:pt x="661" y="6138"/>
                      <a:pt x="609" y="6185"/>
                    </a:cubicBezTo>
                    <a:cubicBezTo>
                      <a:pt x="584" y="6209"/>
                      <a:pt x="560" y="6234"/>
                      <a:pt x="537" y="6257"/>
                    </a:cubicBezTo>
                    <a:cubicBezTo>
                      <a:pt x="317" y="6465"/>
                      <a:pt x="18" y="6746"/>
                      <a:pt x="12" y="7067"/>
                    </a:cubicBezTo>
                    <a:cubicBezTo>
                      <a:pt x="1" y="7430"/>
                      <a:pt x="417" y="7675"/>
                      <a:pt x="697" y="7842"/>
                    </a:cubicBezTo>
                    <a:cubicBezTo>
                      <a:pt x="739" y="7865"/>
                      <a:pt x="782" y="7889"/>
                      <a:pt x="810" y="7914"/>
                    </a:cubicBezTo>
                    <a:cubicBezTo>
                      <a:pt x="853" y="7937"/>
                      <a:pt x="894" y="7961"/>
                      <a:pt x="936" y="7991"/>
                    </a:cubicBezTo>
                    <a:cubicBezTo>
                      <a:pt x="1252" y="8181"/>
                      <a:pt x="1645" y="8426"/>
                      <a:pt x="1711" y="8836"/>
                    </a:cubicBezTo>
                    <a:cubicBezTo>
                      <a:pt x="1764" y="9152"/>
                      <a:pt x="1615" y="9539"/>
                      <a:pt x="1484" y="9886"/>
                    </a:cubicBezTo>
                    <a:cubicBezTo>
                      <a:pt x="1454" y="9957"/>
                      <a:pt x="1431" y="10023"/>
                      <a:pt x="1406" y="10087"/>
                    </a:cubicBezTo>
                    <a:cubicBezTo>
                      <a:pt x="1216" y="10630"/>
                      <a:pt x="1073" y="11095"/>
                      <a:pt x="1013" y="11618"/>
                    </a:cubicBezTo>
                    <a:lnTo>
                      <a:pt x="1037" y="11624"/>
                    </a:lnTo>
                    <a:cubicBezTo>
                      <a:pt x="1096" y="11101"/>
                      <a:pt x="1239" y="10636"/>
                      <a:pt x="1431" y="10094"/>
                    </a:cubicBezTo>
                    <a:cubicBezTo>
                      <a:pt x="1454" y="10028"/>
                      <a:pt x="1478" y="9963"/>
                      <a:pt x="1502" y="9891"/>
                    </a:cubicBezTo>
                    <a:cubicBezTo>
                      <a:pt x="1639" y="9545"/>
                      <a:pt x="1788" y="9152"/>
                      <a:pt x="1734" y="8830"/>
                    </a:cubicBezTo>
                    <a:cubicBezTo>
                      <a:pt x="1662" y="8414"/>
                      <a:pt x="1269" y="8164"/>
                      <a:pt x="947" y="7972"/>
                    </a:cubicBezTo>
                    <a:cubicBezTo>
                      <a:pt x="906" y="7942"/>
                      <a:pt x="864" y="7919"/>
                      <a:pt x="823" y="7895"/>
                    </a:cubicBezTo>
                    <a:cubicBezTo>
                      <a:pt x="793" y="7871"/>
                      <a:pt x="751" y="7848"/>
                      <a:pt x="710" y="7824"/>
                    </a:cubicBezTo>
                    <a:cubicBezTo>
                      <a:pt x="436" y="7656"/>
                      <a:pt x="24" y="7413"/>
                      <a:pt x="37" y="7067"/>
                    </a:cubicBezTo>
                    <a:cubicBezTo>
                      <a:pt x="42" y="6757"/>
                      <a:pt x="340" y="6477"/>
                      <a:pt x="554" y="6275"/>
                    </a:cubicBezTo>
                    <a:cubicBezTo>
                      <a:pt x="578" y="6251"/>
                      <a:pt x="603" y="6227"/>
                      <a:pt x="626" y="6204"/>
                    </a:cubicBezTo>
                    <a:cubicBezTo>
                      <a:pt x="674" y="6155"/>
                      <a:pt x="727" y="6102"/>
                      <a:pt x="782" y="6055"/>
                    </a:cubicBezTo>
                    <a:cubicBezTo>
                      <a:pt x="1060" y="5798"/>
                      <a:pt x="1346" y="5530"/>
                      <a:pt x="1478" y="5154"/>
                    </a:cubicBezTo>
                    <a:cubicBezTo>
                      <a:pt x="1657" y="4667"/>
                      <a:pt x="1549" y="4076"/>
                      <a:pt x="1454" y="3558"/>
                    </a:cubicBezTo>
                    <a:cubicBezTo>
                      <a:pt x="1436" y="3438"/>
                      <a:pt x="1412" y="3320"/>
                      <a:pt x="1395" y="3212"/>
                    </a:cubicBezTo>
                    <a:cubicBezTo>
                      <a:pt x="1239" y="2170"/>
                      <a:pt x="1115" y="1139"/>
                      <a:pt x="126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9"/>
              <p:cNvSpPr/>
              <p:nvPr/>
            </p:nvSpPr>
            <p:spPr>
              <a:xfrm>
                <a:off x="4117325" y="2387200"/>
                <a:ext cx="47375" cy="289425"/>
              </a:xfrm>
              <a:custGeom>
                <a:avLst/>
                <a:gdLst/>
                <a:ahLst/>
                <a:cxnLst/>
                <a:rect l="l" t="t" r="r" b="b"/>
                <a:pathLst>
                  <a:path w="1895" h="11577" extrusionOk="0">
                    <a:moveTo>
                      <a:pt x="1418" y="0"/>
                    </a:moveTo>
                    <a:cubicBezTo>
                      <a:pt x="1263" y="1037"/>
                      <a:pt x="1340" y="1985"/>
                      <a:pt x="1501" y="3093"/>
                    </a:cubicBezTo>
                    <a:cubicBezTo>
                      <a:pt x="1519" y="3212"/>
                      <a:pt x="1543" y="3343"/>
                      <a:pt x="1567" y="3481"/>
                    </a:cubicBezTo>
                    <a:cubicBezTo>
                      <a:pt x="1669" y="3987"/>
                      <a:pt x="1782" y="4570"/>
                      <a:pt x="1573" y="5035"/>
                    </a:cubicBezTo>
                    <a:cubicBezTo>
                      <a:pt x="1400" y="5434"/>
                      <a:pt x="1078" y="5744"/>
                      <a:pt x="775" y="6042"/>
                    </a:cubicBezTo>
                    <a:lnTo>
                      <a:pt x="668" y="6149"/>
                    </a:lnTo>
                    <a:cubicBezTo>
                      <a:pt x="644" y="6173"/>
                      <a:pt x="613" y="6203"/>
                      <a:pt x="583" y="6233"/>
                    </a:cubicBezTo>
                    <a:cubicBezTo>
                      <a:pt x="352" y="6453"/>
                      <a:pt x="36" y="6756"/>
                      <a:pt x="17" y="7097"/>
                    </a:cubicBezTo>
                    <a:cubicBezTo>
                      <a:pt x="0" y="7479"/>
                      <a:pt x="435" y="7710"/>
                      <a:pt x="721" y="7872"/>
                    </a:cubicBezTo>
                    <a:cubicBezTo>
                      <a:pt x="762" y="7889"/>
                      <a:pt x="798" y="7913"/>
                      <a:pt x="828" y="7930"/>
                    </a:cubicBezTo>
                    <a:cubicBezTo>
                      <a:pt x="875" y="7960"/>
                      <a:pt x="929" y="7985"/>
                      <a:pt x="990" y="8020"/>
                    </a:cubicBezTo>
                    <a:cubicBezTo>
                      <a:pt x="1317" y="8199"/>
                      <a:pt x="1727" y="8419"/>
                      <a:pt x="1805" y="8818"/>
                    </a:cubicBezTo>
                    <a:cubicBezTo>
                      <a:pt x="1870" y="9134"/>
                      <a:pt x="1692" y="9545"/>
                      <a:pt x="1549" y="9879"/>
                    </a:cubicBezTo>
                    <a:cubicBezTo>
                      <a:pt x="1526" y="9938"/>
                      <a:pt x="1496" y="9998"/>
                      <a:pt x="1477" y="10052"/>
                    </a:cubicBezTo>
                    <a:cubicBezTo>
                      <a:pt x="1287" y="10517"/>
                      <a:pt x="1097" y="11017"/>
                      <a:pt x="1012" y="11571"/>
                    </a:cubicBezTo>
                    <a:lnTo>
                      <a:pt x="1037" y="11576"/>
                    </a:lnTo>
                    <a:cubicBezTo>
                      <a:pt x="1120" y="11023"/>
                      <a:pt x="1311" y="10528"/>
                      <a:pt x="1496" y="10064"/>
                    </a:cubicBezTo>
                    <a:cubicBezTo>
                      <a:pt x="1519" y="10009"/>
                      <a:pt x="1543" y="9951"/>
                      <a:pt x="1573" y="9891"/>
                    </a:cubicBezTo>
                    <a:cubicBezTo>
                      <a:pt x="1716" y="9552"/>
                      <a:pt x="1895" y="9134"/>
                      <a:pt x="1829" y="8813"/>
                    </a:cubicBezTo>
                    <a:cubicBezTo>
                      <a:pt x="1752" y="8408"/>
                      <a:pt x="1334" y="8181"/>
                      <a:pt x="1001" y="7996"/>
                    </a:cubicBezTo>
                    <a:cubicBezTo>
                      <a:pt x="941" y="7966"/>
                      <a:pt x="888" y="7936"/>
                      <a:pt x="839" y="7908"/>
                    </a:cubicBezTo>
                    <a:cubicBezTo>
                      <a:pt x="811" y="7889"/>
                      <a:pt x="775" y="7872"/>
                      <a:pt x="732" y="7847"/>
                    </a:cubicBezTo>
                    <a:cubicBezTo>
                      <a:pt x="453" y="7693"/>
                      <a:pt x="24" y="7460"/>
                      <a:pt x="42" y="7097"/>
                    </a:cubicBezTo>
                    <a:cubicBezTo>
                      <a:pt x="60" y="6769"/>
                      <a:pt x="369" y="6471"/>
                      <a:pt x="596" y="6250"/>
                    </a:cubicBezTo>
                    <a:cubicBezTo>
                      <a:pt x="625" y="6220"/>
                      <a:pt x="655" y="6192"/>
                      <a:pt x="685" y="6167"/>
                    </a:cubicBezTo>
                    <a:lnTo>
                      <a:pt x="792" y="6060"/>
                    </a:lnTo>
                    <a:cubicBezTo>
                      <a:pt x="1097" y="5763"/>
                      <a:pt x="1418" y="5447"/>
                      <a:pt x="1597" y="5048"/>
                    </a:cubicBezTo>
                    <a:cubicBezTo>
                      <a:pt x="1805" y="4570"/>
                      <a:pt x="1692" y="3987"/>
                      <a:pt x="1590" y="3475"/>
                    </a:cubicBezTo>
                    <a:cubicBezTo>
                      <a:pt x="1567" y="3338"/>
                      <a:pt x="1543" y="3206"/>
                      <a:pt x="1526" y="3088"/>
                    </a:cubicBezTo>
                    <a:cubicBezTo>
                      <a:pt x="1364" y="1985"/>
                      <a:pt x="1287" y="1037"/>
                      <a:pt x="144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9"/>
              <p:cNvSpPr/>
              <p:nvPr/>
            </p:nvSpPr>
            <p:spPr>
              <a:xfrm>
                <a:off x="4109700" y="2385275"/>
                <a:ext cx="48450" cy="287625"/>
              </a:xfrm>
              <a:custGeom>
                <a:avLst/>
                <a:gdLst/>
                <a:ahLst/>
                <a:cxnLst/>
                <a:rect l="l" t="t" r="r" b="b"/>
                <a:pathLst>
                  <a:path w="1938" h="11505" extrusionOk="0">
                    <a:moveTo>
                      <a:pt x="1562" y="0"/>
                    </a:moveTo>
                    <a:cubicBezTo>
                      <a:pt x="1419" y="852"/>
                      <a:pt x="1425" y="1686"/>
                      <a:pt x="1562" y="2788"/>
                    </a:cubicBezTo>
                    <a:cubicBezTo>
                      <a:pt x="1581" y="2931"/>
                      <a:pt x="1609" y="3093"/>
                      <a:pt x="1645" y="3259"/>
                    </a:cubicBezTo>
                    <a:cubicBezTo>
                      <a:pt x="1741" y="3784"/>
                      <a:pt x="1854" y="4380"/>
                      <a:pt x="1681" y="4845"/>
                    </a:cubicBezTo>
                    <a:cubicBezTo>
                      <a:pt x="1520" y="5274"/>
                      <a:pt x="1180" y="5595"/>
                      <a:pt x="858" y="5904"/>
                    </a:cubicBezTo>
                    <a:cubicBezTo>
                      <a:pt x="811" y="5953"/>
                      <a:pt x="764" y="5994"/>
                      <a:pt x="723" y="6036"/>
                    </a:cubicBezTo>
                    <a:lnTo>
                      <a:pt x="663" y="6096"/>
                    </a:lnTo>
                    <a:cubicBezTo>
                      <a:pt x="394" y="6352"/>
                      <a:pt x="31" y="6703"/>
                      <a:pt x="19" y="7084"/>
                    </a:cubicBezTo>
                    <a:cubicBezTo>
                      <a:pt x="1" y="7513"/>
                      <a:pt x="465" y="7746"/>
                      <a:pt x="800" y="7913"/>
                    </a:cubicBezTo>
                    <a:cubicBezTo>
                      <a:pt x="853" y="7936"/>
                      <a:pt x="901" y="7960"/>
                      <a:pt x="943" y="7985"/>
                    </a:cubicBezTo>
                    <a:cubicBezTo>
                      <a:pt x="984" y="8007"/>
                      <a:pt x="1026" y="8026"/>
                      <a:pt x="1073" y="8049"/>
                    </a:cubicBezTo>
                    <a:cubicBezTo>
                      <a:pt x="1383" y="8210"/>
                      <a:pt x="1806" y="8425"/>
                      <a:pt x="1866" y="8818"/>
                    </a:cubicBezTo>
                    <a:cubicBezTo>
                      <a:pt x="1914" y="9134"/>
                      <a:pt x="1711" y="9557"/>
                      <a:pt x="1545" y="9896"/>
                    </a:cubicBezTo>
                    <a:cubicBezTo>
                      <a:pt x="1515" y="9962"/>
                      <a:pt x="1485" y="10022"/>
                      <a:pt x="1455" y="10075"/>
                    </a:cubicBezTo>
                    <a:cubicBezTo>
                      <a:pt x="1229" y="10575"/>
                      <a:pt x="1056" y="11010"/>
                      <a:pt x="966" y="11499"/>
                    </a:cubicBezTo>
                    <a:lnTo>
                      <a:pt x="990" y="11505"/>
                    </a:lnTo>
                    <a:cubicBezTo>
                      <a:pt x="1080" y="11016"/>
                      <a:pt x="1246" y="10587"/>
                      <a:pt x="1479" y="10086"/>
                    </a:cubicBezTo>
                    <a:cubicBezTo>
                      <a:pt x="1502" y="10033"/>
                      <a:pt x="1532" y="9968"/>
                      <a:pt x="1568" y="9902"/>
                    </a:cubicBezTo>
                    <a:cubicBezTo>
                      <a:pt x="1735" y="9563"/>
                      <a:pt x="1938" y="9134"/>
                      <a:pt x="1889" y="8812"/>
                    </a:cubicBezTo>
                    <a:cubicBezTo>
                      <a:pt x="1831" y="8406"/>
                      <a:pt x="1395" y="8186"/>
                      <a:pt x="1086" y="8032"/>
                    </a:cubicBezTo>
                    <a:cubicBezTo>
                      <a:pt x="1037" y="8007"/>
                      <a:pt x="996" y="7985"/>
                      <a:pt x="954" y="7966"/>
                    </a:cubicBezTo>
                    <a:cubicBezTo>
                      <a:pt x="913" y="7942"/>
                      <a:pt x="866" y="7919"/>
                      <a:pt x="811" y="7889"/>
                    </a:cubicBezTo>
                    <a:cubicBezTo>
                      <a:pt x="478" y="7727"/>
                      <a:pt x="25" y="7501"/>
                      <a:pt x="43" y="7084"/>
                    </a:cubicBezTo>
                    <a:cubicBezTo>
                      <a:pt x="55" y="6709"/>
                      <a:pt x="412" y="6363"/>
                      <a:pt x="674" y="6113"/>
                    </a:cubicBezTo>
                    <a:cubicBezTo>
                      <a:pt x="698" y="6096"/>
                      <a:pt x="723" y="6071"/>
                      <a:pt x="740" y="6054"/>
                    </a:cubicBezTo>
                    <a:cubicBezTo>
                      <a:pt x="781" y="6011"/>
                      <a:pt x="830" y="5970"/>
                      <a:pt x="871" y="5923"/>
                    </a:cubicBezTo>
                    <a:cubicBezTo>
                      <a:pt x="1199" y="5612"/>
                      <a:pt x="1538" y="5291"/>
                      <a:pt x="1705" y="4850"/>
                    </a:cubicBezTo>
                    <a:cubicBezTo>
                      <a:pt x="1878" y="4380"/>
                      <a:pt x="1765" y="3784"/>
                      <a:pt x="1663" y="3253"/>
                    </a:cubicBezTo>
                    <a:cubicBezTo>
                      <a:pt x="1633" y="3087"/>
                      <a:pt x="1603" y="2931"/>
                      <a:pt x="1586" y="2783"/>
                    </a:cubicBezTo>
                    <a:cubicBezTo>
                      <a:pt x="1449" y="1686"/>
                      <a:pt x="1443" y="852"/>
                      <a:pt x="158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9"/>
              <p:cNvSpPr/>
              <p:nvPr/>
            </p:nvSpPr>
            <p:spPr>
              <a:xfrm>
                <a:off x="4101650" y="2383800"/>
                <a:ext cx="49925" cy="285400"/>
              </a:xfrm>
              <a:custGeom>
                <a:avLst/>
                <a:gdLst/>
                <a:ahLst/>
                <a:cxnLst/>
                <a:rect l="l" t="t" r="r" b="b"/>
                <a:pathLst>
                  <a:path w="1997" h="11416" extrusionOk="0">
                    <a:moveTo>
                      <a:pt x="1735" y="1"/>
                    </a:moveTo>
                    <a:cubicBezTo>
                      <a:pt x="1587" y="834"/>
                      <a:pt x="1562" y="1645"/>
                      <a:pt x="1669" y="2627"/>
                    </a:cubicBezTo>
                    <a:cubicBezTo>
                      <a:pt x="1688" y="2782"/>
                      <a:pt x="1711" y="2955"/>
                      <a:pt x="1747" y="3133"/>
                    </a:cubicBezTo>
                    <a:cubicBezTo>
                      <a:pt x="1837" y="3634"/>
                      <a:pt x="1931" y="4206"/>
                      <a:pt x="1771" y="4653"/>
                    </a:cubicBezTo>
                    <a:cubicBezTo>
                      <a:pt x="1604" y="5118"/>
                      <a:pt x="1229" y="5506"/>
                      <a:pt x="902" y="5844"/>
                    </a:cubicBezTo>
                    <a:lnTo>
                      <a:pt x="817" y="5927"/>
                    </a:lnTo>
                    <a:cubicBezTo>
                      <a:pt x="776" y="5970"/>
                      <a:pt x="734" y="6017"/>
                      <a:pt x="687" y="6065"/>
                    </a:cubicBezTo>
                    <a:cubicBezTo>
                      <a:pt x="413" y="6328"/>
                      <a:pt x="79" y="6661"/>
                      <a:pt x="49" y="7035"/>
                    </a:cubicBezTo>
                    <a:cubicBezTo>
                      <a:pt x="1" y="7579"/>
                      <a:pt x="496" y="7775"/>
                      <a:pt x="973" y="7965"/>
                    </a:cubicBezTo>
                    <a:cubicBezTo>
                      <a:pt x="1402" y="8138"/>
                      <a:pt x="1848" y="8317"/>
                      <a:pt x="1920" y="8751"/>
                    </a:cubicBezTo>
                    <a:cubicBezTo>
                      <a:pt x="1974" y="9073"/>
                      <a:pt x="1735" y="9521"/>
                      <a:pt x="1562" y="9842"/>
                    </a:cubicBezTo>
                    <a:cubicBezTo>
                      <a:pt x="1532" y="9902"/>
                      <a:pt x="1509" y="9955"/>
                      <a:pt x="1485" y="10002"/>
                    </a:cubicBezTo>
                    <a:cubicBezTo>
                      <a:pt x="1259" y="10444"/>
                      <a:pt x="1045" y="10885"/>
                      <a:pt x="937" y="11409"/>
                    </a:cubicBezTo>
                    <a:lnTo>
                      <a:pt x="960" y="11415"/>
                    </a:lnTo>
                    <a:cubicBezTo>
                      <a:pt x="1067" y="10890"/>
                      <a:pt x="1282" y="10456"/>
                      <a:pt x="1502" y="10015"/>
                    </a:cubicBezTo>
                    <a:cubicBezTo>
                      <a:pt x="1526" y="9961"/>
                      <a:pt x="1556" y="9914"/>
                      <a:pt x="1587" y="9854"/>
                    </a:cubicBezTo>
                    <a:cubicBezTo>
                      <a:pt x="1760" y="9526"/>
                      <a:pt x="1997" y="9080"/>
                      <a:pt x="1944" y="8746"/>
                    </a:cubicBezTo>
                    <a:cubicBezTo>
                      <a:pt x="1872" y="8299"/>
                      <a:pt x="1419" y="8115"/>
                      <a:pt x="979" y="7942"/>
                    </a:cubicBezTo>
                    <a:cubicBezTo>
                      <a:pt x="490" y="7745"/>
                      <a:pt x="31" y="7560"/>
                      <a:pt x="72" y="7035"/>
                    </a:cubicBezTo>
                    <a:cubicBezTo>
                      <a:pt x="102" y="6667"/>
                      <a:pt x="437" y="6345"/>
                      <a:pt x="699" y="6077"/>
                    </a:cubicBezTo>
                    <a:cubicBezTo>
                      <a:pt x="746" y="6029"/>
                      <a:pt x="794" y="5987"/>
                      <a:pt x="836" y="5946"/>
                    </a:cubicBezTo>
                    <a:cubicBezTo>
                      <a:pt x="866" y="5916"/>
                      <a:pt x="889" y="5886"/>
                      <a:pt x="919" y="5863"/>
                    </a:cubicBezTo>
                    <a:cubicBezTo>
                      <a:pt x="1246" y="5517"/>
                      <a:pt x="1628" y="5135"/>
                      <a:pt x="1795" y="4665"/>
                    </a:cubicBezTo>
                    <a:cubicBezTo>
                      <a:pt x="1955" y="4206"/>
                      <a:pt x="1860" y="3634"/>
                      <a:pt x="1771" y="3128"/>
                    </a:cubicBezTo>
                    <a:cubicBezTo>
                      <a:pt x="1735" y="2949"/>
                      <a:pt x="1705" y="2782"/>
                      <a:pt x="1694" y="2627"/>
                    </a:cubicBezTo>
                    <a:cubicBezTo>
                      <a:pt x="1587" y="1645"/>
                      <a:pt x="1609" y="834"/>
                      <a:pt x="1760" y="6"/>
                    </a:cubicBezTo>
                    <a:lnTo>
                      <a:pt x="173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9"/>
              <p:cNvSpPr/>
              <p:nvPr/>
            </p:nvSpPr>
            <p:spPr>
              <a:xfrm>
                <a:off x="4094825" y="2382900"/>
                <a:ext cx="50225" cy="282575"/>
              </a:xfrm>
              <a:custGeom>
                <a:avLst/>
                <a:gdLst/>
                <a:ahLst/>
                <a:cxnLst/>
                <a:rect l="l" t="t" r="r" b="b"/>
                <a:pathLst>
                  <a:path w="2009" h="11303" extrusionOk="0">
                    <a:moveTo>
                      <a:pt x="1877" y="1"/>
                    </a:moveTo>
                    <a:cubicBezTo>
                      <a:pt x="1711" y="829"/>
                      <a:pt x="1662" y="1621"/>
                      <a:pt x="1734" y="2496"/>
                    </a:cubicBezTo>
                    <a:cubicBezTo>
                      <a:pt x="1747" y="2658"/>
                      <a:pt x="1775" y="2836"/>
                      <a:pt x="1805" y="3021"/>
                    </a:cubicBezTo>
                    <a:cubicBezTo>
                      <a:pt x="1877" y="3468"/>
                      <a:pt x="1961" y="3974"/>
                      <a:pt x="1829" y="4362"/>
                    </a:cubicBezTo>
                    <a:cubicBezTo>
                      <a:pt x="1651" y="4885"/>
                      <a:pt x="1252" y="5327"/>
                      <a:pt x="906" y="5720"/>
                    </a:cubicBezTo>
                    <a:lnTo>
                      <a:pt x="894" y="5737"/>
                    </a:lnTo>
                    <a:cubicBezTo>
                      <a:pt x="846" y="5792"/>
                      <a:pt x="787" y="5850"/>
                      <a:pt x="727" y="5910"/>
                    </a:cubicBezTo>
                    <a:cubicBezTo>
                      <a:pt x="460" y="6191"/>
                      <a:pt x="89" y="6578"/>
                      <a:pt x="59" y="6936"/>
                    </a:cubicBezTo>
                    <a:cubicBezTo>
                      <a:pt x="1" y="7508"/>
                      <a:pt x="501" y="7703"/>
                      <a:pt x="983" y="7894"/>
                    </a:cubicBezTo>
                    <a:cubicBezTo>
                      <a:pt x="1395" y="8055"/>
                      <a:pt x="1811" y="8222"/>
                      <a:pt x="1901" y="8616"/>
                    </a:cubicBezTo>
                    <a:cubicBezTo>
                      <a:pt x="1984" y="8955"/>
                      <a:pt x="1728" y="9408"/>
                      <a:pt x="1544" y="9741"/>
                    </a:cubicBezTo>
                    <a:cubicBezTo>
                      <a:pt x="1513" y="9788"/>
                      <a:pt x="1489" y="9831"/>
                      <a:pt x="1466" y="9873"/>
                    </a:cubicBezTo>
                    <a:cubicBezTo>
                      <a:pt x="1197" y="10373"/>
                      <a:pt x="977" y="10789"/>
                      <a:pt x="859" y="11297"/>
                    </a:cubicBezTo>
                    <a:lnTo>
                      <a:pt x="882" y="11302"/>
                    </a:lnTo>
                    <a:cubicBezTo>
                      <a:pt x="1002" y="10802"/>
                      <a:pt x="1216" y="10384"/>
                      <a:pt x="1489" y="9884"/>
                    </a:cubicBezTo>
                    <a:cubicBezTo>
                      <a:pt x="1513" y="9843"/>
                      <a:pt x="1538" y="9801"/>
                      <a:pt x="1561" y="9752"/>
                    </a:cubicBezTo>
                    <a:cubicBezTo>
                      <a:pt x="1752" y="9419"/>
                      <a:pt x="2008" y="8960"/>
                      <a:pt x="1925" y="8609"/>
                    </a:cubicBezTo>
                    <a:cubicBezTo>
                      <a:pt x="1835" y="8204"/>
                      <a:pt x="1406" y="8037"/>
                      <a:pt x="996" y="7871"/>
                    </a:cubicBezTo>
                    <a:cubicBezTo>
                      <a:pt x="495" y="7673"/>
                      <a:pt x="24" y="7489"/>
                      <a:pt x="84" y="6936"/>
                    </a:cubicBezTo>
                    <a:cubicBezTo>
                      <a:pt x="114" y="6590"/>
                      <a:pt x="477" y="6208"/>
                      <a:pt x="746" y="5928"/>
                    </a:cubicBezTo>
                    <a:cubicBezTo>
                      <a:pt x="804" y="5863"/>
                      <a:pt x="864" y="5803"/>
                      <a:pt x="912" y="5749"/>
                    </a:cubicBezTo>
                    <a:lnTo>
                      <a:pt x="924" y="5737"/>
                    </a:lnTo>
                    <a:cubicBezTo>
                      <a:pt x="1275" y="5344"/>
                      <a:pt x="1675" y="4898"/>
                      <a:pt x="1854" y="4368"/>
                    </a:cubicBezTo>
                    <a:cubicBezTo>
                      <a:pt x="1984" y="3974"/>
                      <a:pt x="1901" y="3468"/>
                      <a:pt x="1829" y="3015"/>
                    </a:cubicBezTo>
                    <a:cubicBezTo>
                      <a:pt x="1794" y="2831"/>
                      <a:pt x="1769" y="2658"/>
                      <a:pt x="1758" y="2496"/>
                    </a:cubicBezTo>
                    <a:cubicBezTo>
                      <a:pt x="1687" y="1621"/>
                      <a:pt x="1728" y="829"/>
                      <a:pt x="1901" y="7"/>
                    </a:cubicBezTo>
                    <a:lnTo>
                      <a:pt x="187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9"/>
              <p:cNvSpPr/>
              <p:nvPr/>
            </p:nvSpPr>
            <p:spPr>
              <a:xfrm>
                <a:off x="4088575" y="2382450"/>
                <a:ext cx="50825" cy="279300"/>
              </a:xfrm>
              <a:custGeom>
                <a:avLst/>
                <a:gdLst/>
                <a:ahLst/>
                <a:cxnLst/>
                <a:rect l="l" t="t" r="r" b="b"/>
                <a:pathLst>
                  <a:path w="2033" h="11172" extrusionOk="0">
                    <a:moveTo>
                      <a:pt x="2008" y="0"/>
                    </a:moveTo>
                    <a:cubicBezTo>
                      <a:pt x="1811" y="822"/>
                      <a:pt x="1739" y="1549"/>
                      <a:pt x="1769" y="2299"/>
                    </a:cubicBezTo>
                    <a:cubicBezTo>
                      <a:pt x="1775" y="2467"/>
                      <a:pt x="1799" y="2651"/>
                      <a:pt x="1824" y="2849"/>
                    </a:cubicBezTo>
                    <a:cubicBezTo>
                      <a:pt x="1882" y="3278"/>
                      <a:pt x="1942" y="3718"/>
                      <a:pt x="1824" y="4081"/>
                    </a:cubicBezTo>
                    <a:cubicBezTo>
                      <a:pt x="1645" y="4623"/>
                      <a:pt x="1263" y="5101"/>
                      <a:pt x="924" y="5524"/>
                    </a:cubicBezTo>
                    <a:cubicBezTo>
                      <a:pt x="870" y="5582"/>
                      <a:pt x="804" y="5660"/>
                      <a:pt x="733" y="5738"/>
                    </a:cubicBezTo>
                    <a:cubicBezTo>
                      <a:pt x="459" y="6047"/>
                      <a:pt x="119" y="6435"/>
                      <a:pt x="78" y="6775"/>
                    </a:cubicBezTo>
                    <a:cubicBezTo>
                      <a:pt x="0" y="7364"/>
                      <a:pt x="501" y="7578"/>
                      <a:pt x="983" y="7782"/>
                    </a:cubicBezTo>
                    <a:cubicBezTo>
                      <a:pt x="1370" y="7947"/>
                      <a:pt x="1775" y="8120"/>
                      <a:pt x="1859" y="8496"/>
                    </a:cubicBezTo>
                    <a:cubicBezTo>
                      <a:pt x="1942" y="8854"/>
                      <a:pt x="1668" y="9313"/>
                      <a:pt x="1472" y="9646"/>
                    </a:cubicBezTo>
                    <a:cubicBezTo>
                      <a:pt x="1447" y="9688"/>
                      <a:pt x="1425" y="9723"/>
                      <a:pt x="1406" y="9753"/>
                    </a:cubicBezTo>
                    <a:lnTo>
                      <a:pt x="1400" y="9759"/>
                    </a:lnTo>
                    <a:cubicBezTo>
                      <a:pt x="1139" y="10212"/>
                      <a:pt x="894" y="10641"/>
                      <a:pt x="757" y="11165"/>
                    </a:cubicBezTo>
                    <a:lnTo>
                      <a:pt x="781" y="11172"/>
                    </a:lnTo>
                    <a:cubicBezTo>
                      <a:pt x="911" y="10653"/>
                      <a:pt x="1162" y="10224"/>
                      <a:pt x="1425" y="9770"/>
                    </a:cubicBezTo>
                    <a:lnTo>
                      <a:pt x="1425" y="9765"/>
                    </a:lnTo>
                    <a:cubicBezTo>
                      <a:pt x="1447" y="9735"/>
                      <a:pt x="1466" y="9699"/>
                      <a:pt x="1489" y="9657"/>
                    </a:cubicBezTo>
                    <a:cubicBezTo>
                      <a:pt x="1692" y="9319"/>
                      <a:pt x="1967" y="8854"/>
                      <a:pt x="1882" y="8491"/>
                    </a:cubicBezTo>
                    <a:cubicBezTo>
                      <a:pt x="1799" y="8103"/>
                      <a:pt x="1389" y="7930"/>
                      <a:pt x="989" y="7763"/>
                    </a:cubicBezTo>
                    <a:cubicBezTo>
                      <a:pt x="495" y="7548"/>
                      <a:pt x="31" y="7353"/>
                      <a:pt x="102" y="6781"/>
                    </a:cubicBezTo>
                    <a:cubicBezTo>
                      <a:pt x="143" y="6446"/>
                      <a:pt x="482" y="6060"/>
                      <a:pt x="751" y="5755"/>
                    </a:cubicBezTo>
                    <a:cubicBezTo>
                      <a:pt x="823" y="5678"/>
                      <a:pt x="888" y="5601"/>
                      <a:pt x="941" y="5535"/>
                    </a:cubicBezTo>
                    <a:cubicBezTo>
                      <a:pt x="1282" y="5112"/>
                      <a:pt x="1668" y="4636"/>
                      <a:pt x="1846" y="4087"/>
                    </a:cubicBezTo>
                    <a:cubicBezTo>
                      <a:pt x="1967" y="3718"/>
                      <a:pt x="1906" y="3278"/>
                      <a:pt x="1846" y="2843"/>
                    </a:cubicBezTo>
                    <a:cubicBezTo>
                      <a:pt x="1824" y="2651"/>
                      <a:pt x="1799" y="2467"/>
                      <a:pt x="1794" y="2299"/>
                    </a:cubicBezTo>
                    <a:cubicBezTo>
                      <a:pt x="1763" y="1556"/>
                      <a:pt x="1835" y="822"/>
                      <a:pt x="2032" y="6"/>
                    </a:cubicBezTo>
                    <a:lnTo>
                      <a:pt x="20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9"/>
              <p:cNvSpPr/>
              <p:nvPr/>
            </p:nvSpPr>
            <p:spPr>
              <a:xfrm>
                <a:off x="4083075" y="2382300"/>
                <a:ext cx="53650" cy="275550"/>
              </a:xfrm>
              <a:custGeom>
                <a:avLst/>
                <a:gdLst/>
                <a:ahLst/>
                <a:cxnLst/>
                <a:rect l="l" t="t" r="r" b="b"/>
                <a:pathLst>
                  <a:path w="2146" h="11022" extrusionOk="0">
                    <a:moveTo>
                      <a:pt x="2121" y="1"/>
                    </a:moveTo>
                    <a:cubicBezTo>
                      <a:pt x="1953" y="614"/>
                      <a:pt x="1793" y="1276"/>
                      <a:pt x="1775" y="1972"/>
                    </a:cubicBezTo>
                    <a:cubicBezTo>
                      <a:pt x="1769" y="2170"/>
                      <a:pt x="1788" y="2384"/>
                      <a:pt x="1810" y="2604"/>
                    </a:cubicBezTo>
                    <a:cubicBezTo>
                      <a:pt x="1846" y="3033"/>
                      <a:pt x="1888" y="3468"/>
                      <a:pt x="1758" y="3837"/>
                    </a:cubicBezTo>
                    <a:cubicBezTo>
                      <a:pt x="1555" y="4409"/>
                      <a:pt x="1186" y="4915"/>
                      <a:pt x="858" y="5363"/>
                    </a:cubicBezTo>
                    <a:cubicBezTo>
                      <a:pt x="804" y="5434"/>
                      <a:pt x="738" y="5511"/>
                      <a:pt x="672" y="5594"/>
                    </a:cubicBezTo>
                    <a:cubicBezTo>
                      <a:pt x="441" y="5893"/>
                      <a:pt x="166" y="6232"/>
                      <a:pt x="108" y="6578"/>
                    </a:cubicBezTo>
                    <a:cubicBezTo>
                      <a:pt x="0" y="7167"/>
                      <a:pt x="476" y="7406"/>
                      <a:pt x="941" y="7639"/>
                    </a:cubicBezTo>
                    <a:cubicBezTo>
                      <a:pt x="1293" y="7818"/>
                      <a:pt x="1656" y="7996"/>
                      <a:pt x="1745" y="8329"/>
                    </a:cubicBezTo>
                    <a:cubicBezTo>
                      <a:pt x="1852" y="8704"/>
                      <a:pt x="1555" y="9204"/>
                      <a:pt x="1352" y="9539"/>
                    </a:cubicBezTo>
                    <a:lnTo>
                      <a:pt x="1323" y="9592"/>
                    </a:lnTo>
                    <a:cubicBezTo>
                      <a:pt x="1299" y="9633"/>
                      <a:pt x="1274" y="9669"/>
                      <a:pt x="1251" y="9705"/>
                    </a:cubicBezTo>
                    <a:cubicBezTo>
                      <a:pt x="1001" y="10128"/>
                      <a:pt x="757" y="10527"/>
                      <a:pt x="625" y="11016"/>
                    </a:cubicBezTo>
                    <a:lnTo>
                      <a:pt x="649" y="11022"/>
                    </a:lnTo>
                    <a:cubicBezTo>
                      <a:pt x="780" y="10540"/>
                      <a:pt x="1018" y="10141"/>
                      <a:pt x="1274" y="9718"/>
                    </a:cubicBezTo>
                    <a:cubicBezTo>
                      <a:pt x="1293" y="9682"/>
                      <a:pt x="1316" y="9646"/>
                      <a:pt x="1340" y="9605"/>
                    </a:cubicBezTo>
                    <a:lnTo>
                      <a:pt x="1376" y="9551"/>
                    </a:lnTo>
                    <a:cubicBezTo>
                      <a:pt x="1573" y="9217"/>
                      <a:pt x="1882" y="8704"/>
                      <a:pt x="1769" y="8324"/>
                    </a:cubicBezTo>
                    <a:cubicBezTo>
                      <a:pt x="1673" y="7978"/>
                      <a:pt x="1304" y="7793"/>
                      <a:pt x="953" y="7620"/>
                    </a:cubicBezTo>
                    <a:cubicBezTo>
                      <a:pt x="494" y="7389"/>
                      <a:pt x="23" y="7156"/>
                      <a:pt x="130" y="6578"/>
                    </a:cubicBezTo>
                    <a:cubicBezTo>
                      <a:pt x="190" y="6245"/>
                      <a:pt x="458" y="5904"/>
                      <a:pt x="697" y="5607"/>
                    </a:cubicBezTo>
                    <a:cubicBezTo>
                      <a:pt x="762" y="5530"/>
                      <a:pt x="822" y="5445"/>
                      <a:pt x="875" y="5374"/>
                    </a:cubicBezTo>
                    <a:cubicBezTo>
                      <a:pt x="1203" y="4928"/>
                      <a:pt x="1579" y="4415"/>
                      <a:pt x="1780" y="3850"/>
                    </a:cubicBezTo>
                    <a:cubicBezTo>
                      <a:pt x="1912" y="3474"/>
                      <a:pt x="1871" y="3033"/>
                      <a:pt x="1835" y="2604"/>
                    </a:cubicBezTo>
                    <a:cubicBezTo>
                      <a:pt x="1810" y="2384"/>
                      <a:pt x="1793" y="2170"/>
                      <a:pt x="1799" y="1972"/>
                    </a:cubicBezTo>
                    <a:cubicBezTo>
                      <a:pt x="1816" y="1276"/>
                      <a:pt x="1978" y="620"/>
                      <a:pt x="2145" y="12"/>
                    </a:cubicBezTo>
                    <a:lnTo>
                      <a:pt x="212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9"/>
              <p:cNvSpPr/>
              <p:nvPr/>
            </p:nvSpPr>
            <p:spPr>
              <a:xfrm>
                <a:off x="4078125" y="2382600"/>
                <a:ext cx="56050" cy="271675"/>
              </a:xfrm>
              <a:custGeom>
                <a:avLst/>
                <a:gdLst/>
                <a:ahLst/>
                <a:cxnLst/>
                <a:rect l="l" t="t" r="r" b="b"/>
                <a:pathLst>
                  <a:path w="2242" h="10867" extrusionOk="0">
                    <a:moveTo>
                      <a:pt x="2217" y="0"/>
                    </a:moveTo>
                    <a:lnTo>
                      <a:pt x="2176" y="132"/>
                    </a:lnTo>
                    <a:cubicBezTo>
                      <a:pt x="2003" y="673"/>
                      <a:pt x="1824" y="1228"/>
                      <a:pt x="1764" y="1800"/>
                    </a:cubicBezTo>
                    <a:cubicBezTo>
                      <a:pt x="1747" y="2020"/>
                      <a:pt x="1753" y="2241"/>
                      <a:pt x="1758" y="2461"/>
                    </a:cubicBezTo>
                    <a:cubicBezTo>
                      <a:pt x="1771" y="2830"/>
                      <a:pt x="1783" y="3217"/>
                      <a:pt x="1657" y="3569"/>
                    </a:cubicBezTo>
                    <a:cubicBezTo>
                      <a:pt x="1478" y="4081"/>
                      <a:pt x="1186" y="4546"/>
                      <a:pt x="859" y="5046"/>
                    </a:cubicBezTo>
                    <a:cubicBezTo>
                      <a:pt x="799" y="5136"/>
                      <a:pt x="727" y="5238"/>
                      <a:pt x="650" y="5345"/>
                    </a:cubicBezTo>
                    <a:cubicBezTo>
                      <a:pt x="418" y="5661"/>
                      <a:pt x="155" y="6018"/>
                      <a:pt x="103" y="6333"/>
                    </a:cubicBezTo>
                    <a:cubicBezTo>
                      <a:pt x="1" y="6929"/>
                      <a:pt x="441" y="7191"/>
                      <a:pt x="870" y="7448"/>
                    </a:cubicBezTo>
                    <a:cubicBezTo>
                      <a:pt x="1205" y="7650"/>
                      <a:pt x="1557" y="7858"/>
                      <a:pt x="1628" y="8222"/>
                    </a:cubicBezTo>
                    <a:cubicBezTo>
                      <a:pt x="1700" y="8592"/>
                      <a:pt x="1431" y="9032"/>
                      <a:pt x="1235" y="9354"/>
                    </a:cubicBezTo>
                    <a:lnTo>
                      <a:pt x="1199" y="9414"/>
                    </a:lnTo>
                    <a:cubicBezTo>
                      <a:pt x="1156" y="9478"/>
                      <a:pt x="1121" y="9544"/>
                      <a:pt x="1085" y="9604"/>
                    </a:cubicBezTo>
                    <a:cubicBezTo>
                      <a:pt x="835" y="10009"/>
                      <a:pt x="603" y="10391"/>
                      <a:pt x="471" y="10861"/>
                    </a:cubicBezTo>
                    <a:lnTo>
                      <a:pt x="496" y="10867"/>
                    </a:lnTo>
                    <a:cubicBezTo>
                      <a:pt x="627" y="10402"/>
                      <a:pt x="859" y="10022"/>
                      <a:pt x="1103" y="9616"/>
                    </a:cubicBezTo>
                    <a:cubicBezTo>
                      <a:pt x="1139" y="9557"/>
                      <a:pt x="1181" y="9491"/>
                      <a:pt x="1216" y="9426"/>
                    </a:cubicBezTo>
                    <a:lnTo>
                      <a:pt x="1252" y="9371"/>
                    </a:lnTo>
                    <a:cubicBezTo>
                      <a:pt x="1449" y="9044"/>
                      <a:pt x="1723" y="8592"/>
                      <a:pt x="1651" y="8222"/>
                    </a:cubicBezTo>
                    <a:cubicBezTo>
                      <a:pt x="1574" y="7841"/>
                      <a:pt x="1222" y="7633"/>
                      <a:pt x="883" y="7429"/>
                    </a:cubicBezTo>
                    <a:cubicBezTo>
                      <a:pt x="460" y="7179"/>
                      <a:pt x="25" y="6918"/>
                      <a:pt x="127" y="6333"/>
                    </a:cubicBezTo>
                    <a:cubicBezTo>
                      <a:pt x="180" y="6030"/>
                      <a:pt x="436" y="5672"/>
                      <a:pt x="669" y="5362"/>
                    </a:cubicBezTo>
                    <a:cubicBezTo>
                      <a:pt x="746" y="5255"/>
                      <a:pt x="823" y="5153"/>
                      <a:pt x="883" y="5059"/>
                    </a:cubicBezTo>
                    <a:cubicBezTo>
                      <a:pt x="1211" y="4553"/>
                      <a:pt x="1497" y="4094"/>
                      <a:pt x="1681" y="3580"/>
                    </a:cubicBezTo>
                    <a:cubicBezTo>
                      <a:pt x="1807" y="3217"/>
                      <a:pt x="1794" y="2837"/>
                      <a:pt x="1783" y="2461"/>
                    </a:cubicBezTo>
                    <a:cubicBezTo>
                      <a:pt x="1777" y="2241"/>
                      <a:pt x="1771" y="2020"/>
                      <a:pt x="1788" y="1806"/>
                    </a:cubicBezTo>
                    <a:cubicBezTo>
                      <a:pt x="1848" y="1234"/>
                      <a:pt x="2027" y="679"/>
                      <a:pt x="2200" y="137"/>
                    </a:cubicBezTo>
                    <a:lnTo>
                      <a:pt x="2242" y="6"/>
                    </a:lnTo>
                    <a:lnTo>
                      <a:pt x="221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9"/>
              <p:cNvSpPr/>
              <p:nvPr/>
            </p:nvSpPr>
            <p:spPr>
              <a:xfrm>
                <a:off x="4073525" y="2383050"/>
                <a:ext cx="58250" cy="267975"/>
              </a:xfrm>
              <a:custGeom>
                <a:avLst/>
                <a:gdLst/>
                <a:ahLst/>
                <a:cxnLst/>
                <a:rect l="l" t="t" r="r" b="b"/>
                <a:pathLst>
                  <a:path w="2330" h="10719" extrusionOk="0">
                    <a:moveTo>
                      <a:pt x="2305" y="1"/>
                    </a:moveTo>
                    <a:cubicBezTo>
                      <a:pt x="2247" y="149"/>
                      <a:pt x="2187" y="304"/>
                      <a:pt x="2127" y="447"/>
                    </a:cubicBezTo>
                    <a:cubicBezTo>
                      <a:pt x="1978" y="817"/>
                      <a:pt x="1829" y="1197"/>
                      <a:pt x="1746" y="1585"/>
                    </a:cubicBezTo>
                    <a:cubicBezTo>
                      <a:pt x="1698" y="1824"/>
                      <a:pt x="1692" y="2068"/>
                      <a:pt x="1681" y="2306"/>
                    </a:cubicBezTo>
                    <a:cubicBezTo>
                      <a:pt x="1675" y="2610"/>
                      <a:pt x="1662" y="2919"/>
                      <a:pt x="1562" y="3223"/>
                    </a:cubicBezTo>
                    <a:cubicBezTo>
                      <a:pt x="1389" y="3760"/>
                      <a:pt x="1103" y="4272"/>
                      <a:pt x="828" y="4749"/>
                    </a:cubicBezTo>
                    <a:cubicBezTo>
                      <a:pt x="768" y="4856"/>
                      <a:pt x="691" y="4969"/>
                      <a:pt x="608" y="5094"/>
                    </a:cubicBezTo>
                    <a:cubicBezTo>
                      <a:pt x="405" y="5404"/>
                      <a:pt x="174" y="5756"/>
                      <a:pt x="113" y="6065"/>
                    </a:cubicBezTo>
                    <a:cubicBezTo>
                      <a:pt x="1" y="6661"/>
                      <a:pt x="405" y="6953"/>
                      <a:pt x="798" y="7238"/>
                    </a:cubicBezTo>
                    <a:cubicBezTo>
                      <a:pt x="1103" y="7459"/>
                      <a:pt x="1419" y="7686"/>
                      <a:pt x="1478" y="8061"/>
                    </a:cubicBezTo>
                    <a:cubicBezTo>
                      <a:pt x="1538" y="8437"/>
                      <a:pt x="1269" y="8877"/>
                      <a:pt x="1073" y="9199"/>
                    </a:cubicBezTo>
                    <a:cubicBezTo>
                      <a:pt x="1061" y="9223"/>
                      <a:pt x="1043" y="9246"/>
                      <a:pt x="1031" y="9265"/>
                    </a:cubicBezTo>
                    <a:cubicBezTo>
                      <a:pt x="990" y="9336"/>
                      <a:pt x="947" y="9408"/>
                      <a:pt x="906" y="9479"/>
                    </a:cubicBezTo>
                    <a:cubicBezTo>
                      <a:pt x="655" y="9878"/>
                      <a:pt x="424" y="10254"/>
                      <a:pt x="292" y="10712"/>
                    </a:cubicBezTo>
                    <a:lnTo>
                      <a:pt x="311" y="10719"/>
                    </a:lnTo>
                    <a:cubicBezTo>
                      <a:pt x="447" y="10265"/>
                      <a:pt x="680" y="9889"/>
                      <a:pt x="924" y="9490"/>
                    </a:cubicBezTo>
                    <a:cubicBezTo>
                      <a:pt x="966" y="9419"/>
                      <a:pt x="1007" y="9348"/>
                      <a:pt x="1054" y="9276"/>
                    </a:cubicBezTo>
                    <a:cubicBezTo>
                      <a:pt x="1067" y="9259"/>
                      <a:pt x="1079" y="9235"/>
                      <a:pt x="1097" y="9210"/>
                    </a:cubicBezTo>
                    <a:cubicBezTo>
                      <a:pt x="1293" y="8883"/>
                      <a:pt x="1568" y="8437"/>
                      <a:pt x="1502" y="8055"/>
                    </a:cubicBezTo>
                    <a:cubicBezTo>
                      <a:pt x="1442" y="7673"/>
                      <a:pt x="1120" y="7442"/>
                      <a:pt x="811" y="7221"/>
                    </a:cubicBezTo>
                    <a:cubicBezTo>
                      <a:pt x="405" y="6930"/>
                      <a:pt x="25" y="6655"/>
                      <a:pt x="138" y="6072"/>
                    </a:cubicBezTo>
                    <a:cubicBezTo>
                      <a:pt x="196" y="5767"/>
                      <a:pt x="424" y="5415"/>
                      <a:pt x="633" y="5107"/>
                    </a:cubicBezTo>
                    <a:cubicBezTo>
                      <a:pt x="710" y="4981"/>
                      <a:pt x="787" y="4868"/>
                      <a:pt x="853" y="4761"/>
                    </a:cubicBezTo>
                    <a:cubicBezTo>
                      <a:pt x="1126" y="4277"/>
                      <a:pt x="1406" y="3771"/>
                      <a:pt x="1585" y="3229"/>
                    </a:cubicBezTo>
                    <a:cubicBezTo>
                      <a:pt x="1686" y="2926"/>
                      <a:pt x="1698" y="2610"/>
                      <a:pt x="1705" y="2306"/>
                    </a:cubicBezTo>
                    <a:cubicBezTo>
                      <a:pt x="1716" y="2068"/>
                      <a:pt x="1722" y="1829"/>
                      <a:pt x="1769" y="1591"/>
                    </a:cubicBezTo>
                    <a:cubicBezTo>
                      <a:pt x="1848" y="1203"/>
                      <a:pt x="2002" y="823"/>
                      <a:pt x="2151" y="460"/>
                    </a:cubicBezTo>
                    <a:cubicBezTo>
                      <a:pt x="2211" y="309"/>
                      <a:pt x="2270" y="155"/>
                      <a:pt x="2330" y="6"/>
                    </a:cubicBezTo>
                    <a:lnTo>
                      <a:pt x="23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9"/>
              <p:cNvSpPr/>
              <p:nvPr/>
            </p:nvSpPr>
            <p:spPr>
              <a:xfrm>
                <a:off x="4069200" y="2383625"/>
                <a:ext cx="60175" cy="264725"/>
              </a:xfrm>
              <a:custGeom>
                <a:avLst/>
                <a:gdLst/>
                <a:ahLst/>
                <a:cxnLst/>
                <a:rect l="l" t="t" r="r" b="b"/>
                <a:pathLst>
                  <a:path w="2407" h="10589" extrusionOk="0">
                    <a:moveTo>
                      <a:pt x="2384" y="0"/>
                    </a:moveTo>
                    <a:cubicBezTo>
                      <a:pt x="2300" y="198"/>
                      <a:pt x="2192" y="394"/>
                      <a:pt x="2092" y="585"/>
                    </a:cubicBezTo>
                    <a:cubicBezTo>
                      <a:pt x="1955" y="836"/>
                      <a:pt x="1812" y="1097"/>
                      <a:pt x="1716" y="1372"/>
                    </a:cubicBezTo>
                    <a:cubicBezTo>
                      <a:pt x="1628" y="1633"/>
                      <a:pt x="1598" y="1895"/>
                      <a:pt x="1573" y="2158"/>
                    </a:cubicBezTo>
                    <a:cubicBezTo>
                      <a:pt x="1549" y="2390"/>
                      <a:pt x="1526" y="2629"/>
                      <a:pt x="1455" y="2860"/>
                    </a:cubicBezTo>
                    <a:cubicBezTo>
                      <a:pt x="1282" y="3432"/>
                      <a:pt x="1020" y="3968"/>
                      <a:pt x="787" y="4433"/>
                    </a:cubicBezTo>
                    <a:cubicBezTo>
                      <a:pt x="727" y="4559"/>
                      <a:pt x="650" y="4690"/>
                      <a:pt x="567" y="4826"/>
                    </a:cubicBezTo>
                    <a:cubicBezTo>
                      <a:pt x="382" y="5148"/>
                      <a:pt x="185" y="5477"/>
                      <a:pt x="126" y="5786"/>
                    </a:cubicBezTo>
                    <a:cubicBezTo>
                      <a:pt x="1" y="6376"/>
                      <a:pt x="364" y="6698"/>
                      <a:pt x="715" y="7007"/>
                    </a:cubicBezTo>
                    <a:cubicBezTo>
                      <a:pt x="990" y="7251"/>
                      <a:pt x="1276" y="7501"/>
                      <a:pt x="1317" y="7889"/>
                    </a:cubicBezTo>
                    <a:cubicBezTo>
                      <a:pt x="1365" y="8271"/>
                      <a:pt x="1103" y="8700"/>
                      <a:pt x="894" y="9039"/>
                    </a:cubicBezTo>
                    <a:cubicBezTo>
                      <a:pt x="877" y="9063"/>
                      <a:pt x="858" y="9093"/>
                      <a:pt x="847" y="9116"/>
                    </a:cubicBezTo>
                    <a:cubicBezTo>
                      <a:pt x="798" y="9194"/>
                      <a:pt x="751" y="9266"/>
                      <a:pt x="704" y="9343"/>
                    </a:cubicBezTo>
                    <a:cubicBezTo>
                      <a:pt x="454" y="9748"/>
                      <a:pt x="215" y="10124"/>
                      <a:pt x="78" y="10581"/>
                    </a:cubicBezTo>
                    <a:lnTo>
                      <a:pt x="102" y="10588"/>
                    </a:lnTo>
                    <a:cubicBezTo>
                      <a:pt x="239" y="10135"/>
                      <a:pt x="477" y="9753"/>
                      <a:pt x="721" y="9355"/>
                    </a:cubicBezTo>
                    <a:cubicBezTo>
                      <a:pt x="770" y="9283"/>
                      <a:pt x="817" y="9206"/>
                      <a:pt x="864" y="9129"/>
                    </a:cubicBezTo>
                    <a:cubicBezTo>
                      <a:pt x="883" y="9104"/>
                      <a:pt x="894" y="9080"/>
                      <a:pt x="913" y="9051"/>
                    </a:cubicBezTo>
                    <a:cubicBezTo>
                      <a:pt x="1127" y="8705"/>
                      <a:pt x="1389" y="8276"/>
                      <a:pt x="1342" y="7883"/>
                    </a:cubicBezTo>
                    <a:cubicBezTo>
                      <a:pt x="1299" y="7490"/>
                      <a:pt x="1007" y="7240"/>
                      <a:pt x="727" y="6990"/>
                    </a:cubicBezTo>
                    <a:cubicBezTo>
                      <a:pt x="369" y="6674"/>
                      <a:pt x="25" y="6370"/>
                      <a:pt x="149" y="5791"/>
                    </a:cubicBezTo>
                    <a:cubicBezTo>
                      <a:pt x="209" y="5488"/>
                      <a:pt x="399" y="5161"/>
                      <a:pt x="591" y="4845"/>
                    </a:cubicBezTo>
                    <a:cubicBezTo>
                      <a:pt x="668" y="4702"/>
                      <a:pt x="745" y="4570"/>
                      <a:pt x="811" y="4446"/>
                    </a:cubicBezTo>
                    <a:cubicBezTo>
                      <a:pt x="1043" y="3981"/>
                      <a:pt x="1306" y="3439"/>
                      <a:pt x="1478" y="2873"/>
                    </a:cubicBezTo>
                    <a:cubicBezTo>
                      <a:pt x="1549" y="2634"/>
                      <a:pt x="1573" y="2395"/>
                      <a:pt x="1598" y="2158"/>
                    </a:cubicBezTo>
                    <a:cubicBezTo>
                      <a:pt x="1621" y="1902"/>
                      <a:pt x="1651" y="1633"/>
                      <a:pt x="1741" y="1377"/>
                    </a:cubicBezTo>
                    <a:cubicBezTo>
                      <a:pt x="1835" y="1109"/>
                      <a:pt x="1972" y="847"/>
                      <a:pt x="2110" y="597"/>
                    </a:cubicBezTo>
                    <a:cubicBezTo>
                      <a:pt x="2217" y="407"/>
                      <a:pt x="2324" y="209"/>
                      <a:pt x="2407" y="8"/>
                    </a:cubicBezTo>
                    <a:lnTo>
                      <a:pt x="23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9"/>
              <p:cNvSpPr/>
              <p:nvPr/>
            </p:nvSpPr>
            <p:spPr>
              <a:xfrm>
                <a:off x="4061150" y="2384225"/>
                <a:ext cx="66025" cy="261875"/>
              </a:xfrm>
              <a:custGeom>
                <a:avLst/>
                <a:gdLst/>
                <a:ahLst/>
                <a:cxnLst/>
                <a:rect l="l" t="t" r="r" b="b"/>
                <a:pathLst>
                  <a:path w="2641" h="10475" extrusionOk="0">
                    <a:moveTo>
                      <a:pt x="2616" y="1"/>
                    </a:moveTo>
                    <a:cubicBezTo>
                      <a:pt x="2503" y="240"/>
                      <a:pt x="2349" y="441"/>
                      <a:pt x="2200" y="639"/>
                    </a:cubicBezTo>
                    <a:cubicBezTo>
                      <a:pt x="2068" y="806"/>
                      <a:pt x="1937" y="985"/>
                      <a:pt x="1824" y="1180"/>
                    </a:cubicBezTo>
                    <a:cubicBezTo>
                      <a:pt x="1675" y="1455"/>
                      <a:pt x="1628" y="1747"/>
                      <a:pt x="1579" y="2027"/>
                    </a:cubicBezTo>
                    <a:cubicBezTo>
                      <a:pt x="1562" y="2164"/>
                      <a:pt x="1538" y="2307"/>
                      <a:pt x="1502" y="2443"/>
                    </a:cubicBezTo>
                    <a:cubicBezTo>
                      <a:pt x="1371" y="2998"/>
                      <a:pt x="1145" y="3534"/>
                      <a:pt x="913" y="4082"/>
                    </a:cubicBezTo>
                    <a:cubicBezTo>
                      <a:pt x="847" y="4230"/>
                      <a:pt x="776" y="4380"/>
                      <a:pt x="699" y="4535"/>
                    </a:cubicBezTo>
                    <a:cubicBezTo>
                      <a:pt x="537" y="4857"/>
                      <a:pt x="377" y="5184"/>
                      <a:pt x="298" y="5506"/>
                    </a:cubicBezTo>
                    <a:cubicBezTo>
                      <a:pt x="162" y="6089"/>
                      <a:pt x="477" y="6441"/>
                      <a:pt x="787" y="6775"/>
                    </a:cubicBezTo>
                    <a:cubicBezTo>
                      <a:pt x="1043" y="7054"/>
                      <a:pt x="1312" y="7340"/>
                      <a:pt x="1312" y="7763"/>
                    </a:cubicBezTo>
                    <a:cubicBezTo>
                      <a:pt x="1318" y="8127"/>
                      <a:pt x="1067" y="8527"/>
                      <a:pt x="870" y="8854"/>
                    </a:cubicBezTo>
                    <a:cubicBezTo>
                      <a:pt x="853" y="8877"/>
                      <a:pt x="834" y="8907"/>
                      <a:pt x="817" y="8937"/>
                    </a:cubicBezTo>
                    <a:cubicBezTo>
                      <a:pt x="763" y="9027"/>
                      <a:pt x="704" y="9122"/>
                      <a:pt x="650" y="9212"/>
                    </a:cubicBezTo>
                    <a:cubicBezTo>
                      <a:pt x="394" y="9622"/>
                      <a:pt x="150" y="10004"/>
                      <a:pt x="1" y="10469"/>
                    </a:cubicBezTo>
                    <a:lnTo>
                      <a:pt x="25" y="10474"/>
                    </a:lnTo>
                    <a:cubicBezTo>
                      <a:pt x="174" y="10015"/>
                      <a:pt x="413" y="9635"/>
                      <a:pt x="669" y="9223"/>
                    </a:cubicBezTo>
                    <a:cubicBezTo>
                      <a:pt x="727" y="9135"/>
                      <a:pt x="782" y="9039"/>
                      <a:pt x="842" y="8949"/>
                    </a:cubicBezTo>
                    <a:cubicBezTo>
                      <a:pt x="859" y="8920"/>
                      <a:pt x="870" y="8896"/>
                      <a:pt x="889" y="8866"/>
                    </a:cubicBezTo>
                    <a:cubicBezTo>
                      <a:pt x="1092" y="8538"/>
                      <a:pt x="1342" y="8134"/>
                      <a:pt x="1335" y="7763"/>
                    </a:cubicBezTo>
                    <a:cubicBezTo>
                      <a:pt x="1335" y="7334"/>
                      <a:pt x="1067" y="7043"/>
                      <a:pt x="806" y="6763"/>
                    </a:cubicBezTo>
                    <a:cubicBezTo>
                      <a:pt x="490" y="6411"/>
                      <a:pt x="185" y="6083"/>
                      <a:pt x="323" y="5511"/>
                    </a:cubicBezTo>
                    <a:cubicBezTo>
                      <a:pt x="400" y="5190"/>
                      <a:pt x="561" y="4862"/>
                      <a:pt x="716" y="4546"/>
                    </a:cubicBezTo>
                    <a:cubicBezTo>
                      <a:pt x="793" y="4392"/>
                      <a:pt x="870" y="4243"/>
                      <a:pt x="930" y="4094"/>
                    </a:cubicBezTo>
                    <a:cubicBezTo>
                      <a:pt x="1169" y="3545"/>
                      <a:pt x="1395" y="3003"/>
                      <a:pt x="1526" y="2450"/>
                    </a:cubicBezTo>
                    <a:cubicBezTo>
                      <a:pt x="1562" y="2307"/>
                      <a:pt x="1585" y="2170"/>
                      <a:pt x="1604" y="2033"/>
                    </a:cubicBezTo>
                    <a:cubicBezTo>
                      <a:pt x="1651" y="1741"/>
                      <a:pt x="1699" y="1461"/>
                      <a:pt x="1848" y="1192"/>
                    </a:cubicBezTo>
                    <a:cubicBezTo>
                      <a:pt x="1955" y="996"/>
                      <a:pt x="2086" y="823"/>
                      <a:pt x="2217" y="650"/>
                    </a:cubicBezTo>
                    <a:cubicBezTo>
                      <a:pt x="2366" y="454"/>
                      <a:pt x="2522" y="251"/>
                      <a:pt x="2640" y="12"/>
                    </a:cubicBezTo>
                    <a:lnTo>
                      <a:pt x="261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9"/>
              <p:cNvSpPr/>
              <p:nvPr/>
            </p:nvSpPr>
            <p:spPr>
              <a:xfrm>
                <a:off x="4050900" y="2384975"/>
                <a:ext cx="73875" cy="259200"/>
              </a:xfrm>
              <a:custGeom>
                <a:avLst/>
                <a:gdLst/>
                <a:ahLst/>
                <a:cxnLst/>
                <a:rect l="l" t="t" r="r" b="b"/>
                <a:pathLst>
                  <a:path w="2955" h="10368" extrusionOk="0">
                    <a:moveTo>
                      <a:pt x="2937" y="1"/>
                    </a:moveTo>
                    <a:cubicBezTo>
                      <a:pt x="2776" y="275"/>
                      <a:pt x="2591" y="441"/>
                      <a:pt x="2388" y="620"/>
                    </a:cubicBezTo>
                    <a:cubicBezTo>
                      <a:pt x="2275" y="721"/>
                      <a:pt x="2151" y="829"/>
                      <a:pt x="2031" y="966"/>
                    </a:cubicBezTo>
                    <a:cubicBezTo>
                      <a:pt x="1799" y="1228"/>
                      <a:pt x="1733" y="1532"/>
                      <a:pt x="1673" y="1854"/>
                    </a:cubicBezTo>
                    <a:cubicBezTo>
                      <a:pt x="1656" y="1931"/>
                      <a:pt x="1645" y="2003"/>
                      <a:pt x="1626" y="2080"/>
                    </a:cubicBezTo>
                    <a:cubicBezTo>
                      <a:pt x="1489" y="2670"/>
                      <a:pt x="1293" y="3235"/>
                      <a:pt x="1101" y="3766"/>
                    </a:cubicBezTo>
                    <a:cubicBezTo>
                      <a:pt x="1043" y="3933"/>
                      <a:pt x="966" y="4112"/>
                      <a:pt x="894" y="4285"/>
                    </a:cubicBezTo>
                    <a:cubicBezTo>
                      <a:pt x="763" y="4588"/>
                      <a:pt x="631" y="4904"/>
                      <a:pt x="554" y="5220"/>
                    </a:cubicBezTo>
                    <a:cubicBezTo>
                      <a:pt x="417" y="5792"/>
                      <a:pt x="685" y="6166"/>
                      <a:pt x="947" y="6531"/>
                    </a:cubicBezTo>
                    <a:cubicBezTo>
                      <a:pt x="1173" y="6834"/>
                      <a:pt x="1400" y="7150"/>
                      <a:pt x="1382" y="7579"/>
                    </a:cubicBezTo>
                    <a:cubicBezTo>
                      <a:pt x="1365" y="7961"/>
                      <a:pt x="1109" y="8371"/>
                      <a:pt x="911" y="8699"/>
                    </a:cubicBezTo>
                    <a:cubicBezTo>
                      <a:pt x="894" y="8729"/>
                      <a:pt x="876" y="8753"/>
                      <a:pt x="858" y="8783"/>
                    </a:cubicBezTo>
                    <a:cubicBezTo>
                      <a:pt x="798" y="8877"/>
                      <a:pt x="733" y="8979"/>
                      <a:pt x="672" y="9075"/>
                    </a:cubicBezTo>
                    <a:cubicBezTo>
                      <a:pt x="422" y="9474"/>
                      <a:pt x="161" y="9891"/>
                      <a:pt x="0" y="10361"/>
                    </a:cubicBezTo>
                    <a:lnTo>
                      <a:pt x="23" y="10367"/>
                    </a:lnTo>
                    <a:cubicBezTo>
                      <a:pt x="185" y="9902"/>
                      <a:pt x="435" y="9504"/>
                      <a:pt x="697" y="9086"/>
                    </a:cubicBezTo>
                    <a:cubicBezTo>
                      <a:pt x="757" y="8990"/>
                      <a:pt x="815" y="8896"/>
                      <a:pt x="876" y="8794"/>
                    </a:cubicBezTo>
                    <a:cubicBezTo>
                      <a:pt x="894" y="8764"/>
                      <a:pt x="911" y="8740"/>
                      <a:pt x="930" y="8711"/>
                    </a:cubicBezTo>
                    <a:cubicBezTo>
                      <a:pt x="1131" y="8377"/>
                      <a:pt x="1387" y="7966"/>
                      <a:pt x="1406" y="7579"/>
                    </a:cubicBezTo>
                    <a:cubicBezTo>
                      <a:pt x="1423" y="7144"/>
                      <a:pt x="1192" y="6823"/>
                      <a:pt x="971" y="6512"/>
                    </a:cubicBezTo>
                    <a:cubicBezTo>
                      <a:pt x="708" y="6155"/>
                      <a:pt x="441" y="5786"/>
                      <a:pt x="578" y="5225"/>
                    </a:cubicBezTo>
                    <a:cubicBezTo>
                      <a:pt x="655" y="4915"/>
                      <a:pt x="787" y="4601"/>
                      <a:pt x="917" y="4290"/>
                    </a:cubicBezTo>
                    <a:cubicBezTo>
                      <a:pt x="988" y="4123"/>
                      <a:pt x="1060" y="3944"/>
                      <a:pt x="1126" y="3771"/>
                    </a:cubicBezTo>
                    <a:cubicBezTo>
                      <a:pt x="1316" y="3242"/>
                      <a:pt x="1513" y="2676"/>
                      <a:pt x="1645" y="2086"/>
                    </a:cubicBezTo>
                    <a:cubicBezTo>
                      <a:pt x="1662" y="2008"/>
                      <a:pt x="1681" y="1931"/>
                      <a:pt x="1698" y="1860"/>
                    </a:cubicBezTo>
                    <a:cubicBezTo>
                      <a:pt x="1758" y="1538"/>
                      <a:pt x="1816" y="1241"/>
                      <a:pt x="2049" y="977"/>
                    </a:cubicBezTo>
                    <a:cubicBezTo>
                      <a:pt x="2168" y="847"/>
                      <a:pt x="2288" y="740"/>
                      <a:pt x="2407" y="639"/>
                    </a:cubicBezTo>
                    <a:cubicBezTo>
                      <a:pt x="2610" y="460"/>
                      <a:pt x="2800" y="293"/>
                      <a:pt x="2954" y="12"/>
                    </a:cubicBezTo>
                    <a:lnTo>
                      <a:pt x="293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9"/>
              <p:cNvSpPr/>
              <p:nvPr/>
            </p:nvSpPr>
            <p:spPr>
              <a:xfrm>
                <a:off x="4040450" y="2385600"/>
                <a:ext cx="82100" cy="256925"/>
              </a:xfrm>
              <a:custGeom>
                <a:avLst/>
                <a:gdLst/>
                <a:ahLst/>
                <a:cxnLst/>
                <a:rect l="l" t="t" r="r" b="b"/>
                <a:pathLst>
                  <a:path w="3284" h="10277" extrusionOk="0">
                    <a:moveTo>
                      <a:pt x="3260" y="0"/>
                    </a:moveTo>
                    <a:cubicBezTo>
                      <a:pt x="3057" y="315"/>
                      <a:pt x="2849" y="422"/>
                      <a:pt x="2599" y="553"/>
                    </a:cubicBezTo>
                    <a:cubicBezTo>
                      <a:pt x="2485" y="614"/>
                      <a:pt x="2372" y="672"/>
                      <a:pt x="2247" y="757"/>
                    </a:cubicBezTo>
                    <a:cubicBezTo>
                      <a:pt x="1913" y="982"/>
                      <a:pt x="1848" y="1287"/>
                      <a:pt x="1764" y="1667"/>
                    </a:cubicBezTo>
                    <a:lnTo>
                      <a:pt x="1752" y="1733"/>
                    </a:lnTo>
                    <a:cubicBezTo>
                      <a:pt x="1621" y="2329"/>
                      <a:pt x="1431" y="2913"/>
                      <a:pt x="1252" y="3479"/>
                    </a:cubicBezTo>
                    <a:cubicBezTo>
                      <a:pt x="1098" y="3955"/>
                      <a:pt x="936" y="4450"/>
                      <a:pt x="817" y="4945"/>
                    </a:cubicBezTo>
                    <a:cubicBezTo>
                      <a:pt x="680" y="5498"/>
                      <a:pt x="900" y="5904"/>
                      <a:pt x="1115" y="6284"/>
                    </a:cubicBezTo>
                    <a:cubicBezTo>
                      <a:pt x="1299" y="6619"/>
                      <a:pt x="1497" y="6963"/>
                      <a:pt x="1455" y="7400"/>
                    </a:cubicBezTo>
                    <a:cubicBezTo>
                      <a:pt x="1412" y="7799"/>
                      <a:pt x="1169" y="8197"/>
                      <a:pt x="955" y="8543"/>
                    </a:cubicBezTo>
                    <a:cubicBezTo>
                      <a:pt x="936" y="8579"/>
                      <a:pt x="919" y="8608"/>
                      <a:pt x="895" y="8638"/>
                    </a:cubicBezTo>
                    <a:cubicBezTo>
                      <a:pt x="835" y="8739"/>
                      <a:pt x="769" y="8841"/>
                      <a:pt x="710" y="8942"/>
                    </a:cubicBezTo>
                    <a:cubicBezTo>
                      <a:pt x="447" y="9358"/>
                      <a:pt x="174" y="9787"/>
                      <a:pt x="1" y="10265"/>
                    </a:cubicBezTo>
                    <a:lnTo>
                      <a:pt x="25" y="10276"/>
                    </a:lnTo>
                    <a:cubicBezTo>
                      <a:pt x="197" y="9800"/>
                      <a:pt x="466" y="9371"/>
                      <a:pt x="727" y="8954"/>
                    </a:cubicBezTo>
                    <a:cubicBezTo>
                      <a:pt x="787" y="8852"/>
                      <a:pt x="853" y="8751"/>
                      <a:pt x="919" y="8651"/>
                    </a:cubicBezTo>
                    <a:cubicBezTo>
                      <a:pt x="936" y="8621"/>
                      <a:pt x="955" y="8591"/>
                      <a:pt x="972" y="8561"/>
                    </a:cubicBezTo>
                    <a:cubicBezTo>
                      <a:pt x="1192" y="8203"/>
                      <a:pt x="1436" y="7804"/>
                      <a:pt x="1478" y="7405"/>
                    </a:cubicBezTo>
                    <a:cubicBezTo>
                      <a:pt x="1519" y="6958"/>
                      <a:pt x="1324" y="6613"/>
                      <a:pt x="1139" y="6279"/>
                    </a:cubicBezTo>
                    <a:cubicBezTo>
                      <a:pt x="925" y="5891"/>
                      <a:pt x="704" y="5498"/>
                      <a:pt x="840" y="4950"/>
                    </a:cubicBezTo>
                    <a:cubicBezTo>
                      <a:pt x="960" y="4456"/>
                      <a:pt x="1120" y="3961"/>
                      <a:pt x="1276" y="3485"/>
                    </a:cubicBezTo>
                    <a:cubicBezTo>
                      <a:pt x="1455" y="2918"/>
                      <a:pt x="1645" y="2335"/>
                      <a:pt x="1777" y="1739"/>
                    </a:cubicBezTo>
                    <a:lnTo>
                      <a:pt x="1788" y="1673"/>
                    </a:lnTo>
                    <a:cubicBezTo>
                      <a:pt x="1871" y="1298"/>
                      <a:pt x="1937" y="1001"/>
                      <a:pt x="2259" y="779"/>
                    </a:cubicBezTo>
                    <a:cubicBezTo>
                      <a:pt x="2384" y="691"/>
                      <a:pt x="2497" y="631"/>
                      <a:pt x="2610" y="572"/>
                    </a:cubicBezTo>
                    <a:cubicBezTo>
                      <a:pt x="2861" y="446"/>
                      <a:pt x="3075" y="333"/>
                      <a:pt x="3284" y="12"/>
                    </a:cubicBezTo>
                    <a:lnTo>
                      <a:pt x="32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9"/>
              <p:cNvSpPr/>
              <p:nvPr/>
            </p:nvSpPr>
            <p:spPr>
              <a:xfrm>
                <a:off x="4030025" y="2386175"/>
                <a:ext cx="90000" cy="254700"/>
              </a:xfrm>
              <a:custGeom>
                <a:avLst/>
                <a:gdLst/>
                <a:ahLst/>
                <a:cxnLst/>
                <a:rect l="l" t="t" r="r" b="b"/>
                <a:pathLst>
                  <a:path w="3600" h="10188" extrusionOk="0">
                    <a:moveTo>
                      <a:pt x="3581" y="0"/>
                    </a:moveTo>
                    <a:cubicBezTo>
                      <a:pt x="3338" y="327"/>
                      <a:pt x="3093" y="393"/>
                      <a:pt x="2807" y="459"/>
                    </a:cubicBezTo>
                    <a:cubicBezTo>
                      <a:pt x="2700" y="489"/>
                      <a:pt x="2587" y="519"/>
                      <a:pt x="2461" y="561"/>
                    </a:cubicBezTo>
                    <a:cubicBezTo>
                      <a:pt x="2051" y="715"/>
                      <a:pt x="1966" y="984"/>
                      <a:pt x="1878" y="1407"/>
                    </a:cubicBezTo>
                    <a:cubicBezTo>
                      <a:pt x="1711" y="2193"/>
                      <a:pt x="1507" y="2986"/>
                      <a:pt x="1312" y="3748"/>
                    </a:cubicBezTo>
                    <a:cubicBezTo>
                      <a:pt x="1234" y="4058"/>
                      <a:pt x="1150" y="4380"/>
                      <a:pt x="1073" y="4696"/>
                    </a:cubicBezTo>
                    <a:cubicBezTo>
                      <a:pt x="943" y="5225"/>
                      <a:pt x="1114" y="5648"/>
                      <a:pt x="1282" y="6054"/>
                    </a:cubicBezTo>
                    <a:cubicBezTo>
                      <a:pt x="1430" y="6411"/>
                      <a:pt x="1586" y="6780"/>
                      <a:pt x="1526" y="7226"/>
                    </a:cubicBezTo>
                    <a:cubicBezTo>
                      <a:pt x="1466" y="7638"/>
                      <a:pt x="1216" y="8037"/>
                      <a:pt x="996" y="8395"/>
                    </a:cubicBezTo>
                    <a:cubicBezTo>
                      <a:pt x="978" y="8430"/>
                      <a:pt x="954" y="8460"/>
                      <a:pt x="936" y="8496"/>
                    </a:cubicBezTo>
                    <a:cubicBezTo>
                      <a:pt x="871" y="8598"/>
                      <a:pt x="805" y="8705"/>
                      <a:pt x="740" y="8812"/>
                    </a:cubicBezTo>
                    <a:cubicBezTo>
                      <a:pt x="465" y="9241"/>
                      <a:pt x="185" y="9687"/>
                      <a:pt x="0" y="10182"/>
                    </a:cubicBezTo>
                    <a:lnTo>
                      <a:pt x="25" y="10188"/>
                    </a:lnTo>
                    <a:cubicBezTo>
                      <a:pt x="209" y="9700"/>
                      <a:pt x="489" y="9253"/>
                      <a:pt x="757" y="8824"/>
                    </a:cubicBezTo>
                    <a:cubicBezTo>
                      <a:pt x="823" y="8722"/>
                      <a:pt x="888" y="8615"/>
                      <a:pt x="954" y="8508"/>
                    </a:cubicBezTo>
                    <a:cubicBezTo>
                      <a:pt x="978" y="8472"/>
                      <a:pt x="996" y="8442"/>
                      <a:pt x="1014" y="8413"/>
                    </a:cubicBezTo>
                    <a:cubicBezTo>
                      <a:pt x="1240" y="8049"/>
                      <a:pt x="1490" y="7644"/>
                      <a:pt x="1550" y="7226"/>
                    </a:cubicBezTo>
                    <a:cubicBezTo>
                      <a:pt x="1609" y="6780"/>
                      <a:pt x="1455" y="6404"/>
                      <a:pt x="1306" y="6047"/>
                    </a:cubicBezTo>
                    <a:cubicBezTo>
                      <a:pt x="1139" y="5642"/>
                      <a:pt x="966" y="5225"/>
                      <a:pt x="1097" y="4701"/>
                    </a:cubicBezTo>
                    <a:cubicBezTo>
                      <a:pt x="1174" y="4385"/>
                      <a:pt x="1257" y="4064"/>
                      <a:pt x="1336" y="3753"/>
                    </a:cubicBezTo>
                    <a:cubicBezTo>
                      <a:pt x="1532" y="2991"/>
                      <a:pt x="1735" y="2199"/>
                      <a:pt x="1901" y="1413"/>
                    </a:cubicBezTo>
                    <a:cubicBezTo>
                      <a:pt x="1991" y="995"/>
                      <a:pt x="2068" y="734"/>
                      <a:pt x="2473" y="585"/>
                    </a:cubicBezTo>
                    <a:cubicBezTo>
                      <a:pt x="2593" y="542"/>
                      <a:pt x="2706" y="513"/>
                      <a:pt x="2813" y="483"/>
                    </a:cubicBezTo>
                    <a:cubicBezTo>
                      <a:pt x="3105" y="412"/>
                      <a:pt x="3349" y="352"/>
                      <a:pt x="3599" y="13"/>
                    </a:cubicBezTo>
                    <a:lnTo>
                      <a:pt x="358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9"/>
              <p:cNvSpPr/>
              <p:nvPr/>
            </p:nvSpPr>
            <p:spPr>
              <a:xfrm>
                <a:off x="4019450" y="2386625"/>
                <a:ext cx="97900" cy="252800"/>
              </a:xfrm>
              <a:custGeom>
                <a:avLst/>
                <a:gdLst/>
                <a:ahLst/>
                <a:cxnLst/>
                <a:rect l="l" t="t" r="r" b="b"/>
                <a:pathLst>
                  <a:path w="3916" h="10112" extrusionOk="0">
                    <a:moveTo>
                      <a:pt x="3897" y="1"/>
                    </a:moveTo>
                    <a:cubicBezTo>
                      <a:pt x="3618" y="339"/>
                      <a:pt x="3332" y="345"/>
                      <a:pt x="2997" y="358"/>
                    </a:cubicBezTo>
                    <a:cubicBezTo>
                      <a:pt x="2896" y="364"/>
                      <a:pt x="2788" y="364"/>
                      <a:pt x="2681" y="381"/>
                    </a:cubicBezTo>
                    <a:cubicBezTo>
                      <a:pt x="2229" y="435"/>
                      <a:pt x="2103" y="667"/>
                      <a:pt x="2009" y="1096"/>
                    </a:cubicBezTo>
                    <a:cubicBezTo>
                      <a:pt x="1925" y="1513"/>
                      <a:pt x="1848" y="1931"/>
                      <a:pt x="1770" y="2336"/>
                    </a:cubicBezTo>
                    <a:cubicBezTo>
                      <a:pt x="1639" y="3033"/>
                      <a:pt x="1502" y="3760"/>
                      <a:pt x="1330" y="4469"/>
                    </a:cubicBezTo>
                    <a:cubicBezTo>
                      <a:pt x="1198" y="4981"/>
                      <a:pt x="1330" y="5415"/>
                      <a:pt x="1454" y="5833"/>
                    </a:cubicBezTo>
                    <a:cubicBezTo>
                      <a:pt x="1567" y="6215"/>
                      <a:pt x="1680" y="6614"/>
                      <a:pt x="1603" y="7060"/>
                    </a:cubicBezTo>
                    <a:cubicBezTo>
                      <a:pt x="1526" y="7477"/>
                      <a:pt x="1270" y="7888"/>
                      <a:pt x="1044" y="8252"/>
                    </a:cubicBezTo>
                    <a:cubicBezTo>
                      <a:pt x="1025" y="8288"/>
                      <a:pt x="1001" y="8324"/>
                      <a:pt x="984" y="8352"/>
                    </a:cubicBezTo>
                    <a:cubicBezTo>
                      <a:pt x="912" y="8467"/>
                      <a:pt x="841" y="8580"/>
                      <a:pt x="775" y="8687"/>
                    </a:cubicBezTo>
                    <a:cubicBezTo>
                      <a:pt x="495" y="9133"/>
                      <a:pt x="203" y="9592"/>
                      <a:pt x="0" y="10098"/>
                    </a:cubicBezTo>
                    <a:lnTo>
                      <a:pt x="24" y="10111"/>
                    </a:lnTo>
                    <a:cubicBezTo>
                      <a:pt x="222" y="9603"/>
                      <a:pt x="513" y="9146"/>
                      <a:pt x="794" y="8698"/>
                    </a:cubicBezTo>
                    <a:cubicBezTo>
                      <a:pt x="865" y="8591"/>
                      <a:pt x="937" y="8478"/>
                      <a:pt x="1001" y="8365"/>
                    </a:cubicBezTo>
                    <a:cubicBezTo>
                      <a:pt x="1020" y="8335"/>
                      <a:pt x="1044" y="8299"/>
                      <a:pt x="1061" y="8269"/>
                    </a:cubicBezTo>
                    <a:cubicBezTo>
                      <a:pt x="1294" y="7900"/>
                      <a:pt x="1550" y="7489"/>
                      <a:pt x="1627" y="7060"/>
                    </a:cubicBezTo>
                    <a:cubicBezTo>
                      <a:pt x="1710" y="6614"/>
                      <a:pt x="1592" y="6215"/>
                      <a:pt x="1479" y="5827"/>
                    </a:cubicBezTo>
                    <a:cubicBezTo>
                      <a:pt x="1353" y="5410"/>
                      <a:pt x="1223" y="4975"/>
                      <a:pt x="1353" y="4475"/>
                    </a:cubicBezTo>
                    <a:cubicBezTo>
                      <a:pt x="1526" y="3760"/>
                      <a:pt x="1663" y="3039"/>
                      <a:pt x="1795" y="2341"/>
                    </a:cubicBezTo>
                    <a:cubicBezTo>
                      <a:pt x="1872" y="1937"/>
                      <a:pt x="1949" y="1513"/>
                      <a:pt x="2032" y="1103"/>
                    </a:cubicBezTo>
                    <a:cubicBezTo>
                      <a:pt x="2134" y="614"/>
                      <a:pt x="2288" y="452"/>
                      <a:pt x="2688" y="405"/>
                    </a:cubicBezTo>
                    <a:cubicBezTo>
                      <a:pt x="2796" y="388"/>
                      <a:pt x="2896" y="388"/>
                      <a:pt x="2997" y="381"/>
                    </a:cubicBezTo>
                    <a:cubicBezTo>
                      <a:pt x="3325" y="370"/>
                      <a:pt x="3629" y="364"/>
                      <a:pt x="3915" y="12"/>
                    </a:cubicBezTo>
                    <a:lnTo>
                      <a:pt x="389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9"/>
              <p:cNvSpPr/>
              <p:nvPr/>
            </p:nvSpPr>
            <p:spPr>
              <a:xfrm>
                <a:off x="4009050" y="2386775"/>
                <a:ext cx="105475" cy="251000"/>
              </a:xfrm>
              <a:custGeom>
                <a:avLst/>
                <a:gdLst/>
                <a:ahLst/>
                <a:cxnLst/>
                <a:rect l="l" t="t" r="r" b="b"/>
                <a:pathLst>
                  <a:path w="4219" h="10040" extrusionOk="0">
                    <a:moveTo>
                      <a:pt x="4200" y="0"/>
                    </a:moveTo>
                    <a:cubicBezTo>
                      <a:pt x="4015" y="205"/>
                      <a:pt x="3784" y="255"/>
                      <a:pt x="3539" y="255"/>
                    </a:cubicBezTo>
                    <a:cubicBezTo>
                      <a:pt x="3422" y="255"/>
                      <a:pt x="3301" y="244"/>
                      <a:pt x="3181" y="232"/>
                    </a:cubicBezTo>
                    <a:cubicBezTo>
                      <a:pt x="3072" y="222"/>
                      <a:pt x="2964" y="213"/>
                      <a:pt x="2861" y="213"/>
                    </a:cubicBezTo>
                    <a:cubicBezTo>
                      <a:pt x="2528" y="213"/>
                      <a:pt x="2250" y="312"/>
                      <a:pt x="2145" y="822"/>
                    </a:cubicBezTo>
                    <a:cubicBezTo>
                      <a:pt x="2038" y="1334"/>
                      <a:pt x="1966" y="1853"/>
                      <a:pt x="1900" y="2354"/>
                    </a:cubicBezTo>
                    <a:cubicBezTo>
                      <a:pt x="1810" y="2992"/>
                      <a:pt x="1722" y="3646"/>
                      <a:pt x="1560" y="4284"/>
                    </a:cubicBezTo>
                    <a:cubicBezTo>
                      <a:pt x="1441" y="4772"/>
                      <a:pt x="1524" y="5214"/>
                      <a:pt x="1614" y="5642"/>
                    </a:cubicBezTo>
                    <a:cubicBezTo>
                      <a:pt x="1692" y="6041"/>
                      <a:pt x="1775" y="6459"/>
                      <a:pt x="1674" y="6905"/>
                    </a:cubicBezTo>
                    <a:cubicBezTo>
                      <a:pt x="1531" y="7548"/>
                      <a:pt x="1138" y="8145"/>
                      <a:pt x="756" y="8717"/>
                    </a:cubicBezTo>
                    <a:cubicBezTo>
                      <a:pt x="476" y="9140"/>
                      <a:pt x="185" y="9575"/>
                      <a:pt x="0" y="10026"/>
                    </a:cubicBezTo>
                    <a:lnTo>
                      <a:pt x="23" y="10039"/>
                    </a:lnTo>
                    <a:cubicBezTo>
                      <a:pt x="209" y="9586"/>
                      <a:pt x="495" y="9151"/>
                      <a:pt x="781" y="8728"/>
                    </a:cubicBezTo>
                    <a:cubicBezTo>
                      <a:pt x="1161" y="8156"/>
                      <a:pt x="1554" y="7560"/>
                      <a:pt x="1697" y="6911"/>
                    </a:cubicBezTo>
                    <a:cubicBezTo>
                      <a:pt x="1799" y="6459"/>
                      <a:pt x="1716" y="6041"/>
                      <a:pt x="1639" y="5637"/>
                    </a:cubicBezTo>
                    <a:cubicBezTo>
                      <a:pt x="1549" y="5214"/>
                      <a:pt x="1466" y="4772"/>
                      <a:pt x="1584" y="4290"/>
                    </a:cubicBezTo>
                    <a:cubicBezTo>
                      <a:pt x="1746" y="3646"/>
                      <a:pt x="1835" y="2992"/>
                      <a:pt x="1925" y="2360"/>
                    </a:cubicBezTo>
                    <a:cubicBezTo>
                      <a:pt x="1989" y="1859"/>
                      <a:pt x="2060" y="1334"/>
                      <a:pt x="2168" y="828"/>
                    </a:cubicBezTo>
                    <a:cubicBezTo>
                      <a:pt x="2268" y="332"/>
                      <a:pt x="2543" y="239"/>
                      <a:pt x="2870" y="239"/>
                    </a:cubicBezTo>
                    <a:cubicBezTo>
                      <a:pt x="2970" y="239"/>
                      <a:pt x="3075" y="248"/>
                      <a:pt x="3181" y="256"/>
                    </a:cubicBezTo>
                    <a:cubicBezTo>
                      <a:pt x="3299" y="268"/>
                      <a:pt x="3419" y="279"/>
                      <a:pt x="3536" y="279"/>
                    </a:cubicBezTo>
                    <a:cubicBezTo>
                      <a:pt x="3787" y="279"/>
                      <a:pt x="4027" y="227"/>
                      <a:pt x="4218" y="12"/>
                    </a:cubicBezTo>
                    <a:lnTo>
                      <a:pt x="420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9"/>
              <p:cNvSpPr/>
              <p:nvPr/>
            </p:nvSpPr>
            <p:spPr>
              <a:xfrm>
                <a:off x="3998750" y="2386625"/>
                <a:ext cx="112625" cy="249350"/>
              </a:xfrm>
              <a:custGeom>
                <a:avLst/>
                <a:gdLst/>
                <a:ahLst/>
                <a:cxnLst/>
                <a:rect l="l" t="t" r="r" b="b"/>
                <a:pathLst>
                  <a:path w="4505" h="9974" extrusionOk="0">
                    <a:moveTo>
                      <a:pt x="4487" y="1"/>
                    </a:moveTo>
                    <a:cubicBezTo>
                      <a:pt x="4315" y="178"/>
                      <a:pt x="4129" y="235"/>
                      <a:pt x="3936" y="235"/>
                    </a:cubicBezTo>
                    <a:cubicBezTo>
                      <a:pt x="3761" y="235"/>
                      <a:pt x="3581" y="188"/>
                      <a:pt x="3402" y="144"/>
                    </a:cubicBezTo>
                    <a:cubicBezTo>
                      <a:pt x="3313" y="125"/>
                      <a:pt x="3223" y="102"/>
                      <a:pt x="3135" y="84"/>
                    </a:cubicBezTo>
                    <a:cubicBezTo>
                      <a:pt x="3019" y="63"/>
                      <a:pt x="2921" y="52"/>
                      <a:pt x="2836" y="52"/>
                    </a:cubicBezTo>
                    <a:cubicBezTo>
                      <a:pt x="2701" y="52"/>
                      <a:pt x="2601" y="79"/>
                      <a:pt x="2521" y="138"/>
                    </a:cubicBezTo>
                    <a:cubicBezTo>
                      <a:pt x="2390" y="227"/>
                      <a:pt x="2307" y="394"/>
                      <a:pt x="2265" y="650"/>
                    </a:cubicBezTo>
                    <a:cubicBezTo>
                      <a:pt x="2187" y="1103"/>
                      <a:pt x="2145" y="1573"/>
                      <a:pt x="2104" y="2025"/>
                    </a:cubicBezTo>
                    <a:cubicBezTo>
                      <a:pt x="2044" y="2723"/>
                      <a:pt x="1979" y="3449"/>
                      <a:pt x="1782" y="4134"/>
                    </a:cubicBezTo>
                    <a:cubicBezTo>
                      <a:pt x="1650" y="4612"/>
                      <a:pt x="1705" y="5058"/>
                      <a:pt x="1758" y="5487"/>
                    </a:cubicBezTo>
                    <a:cubicBezTo>
                      <a:pt x="1800" y="5880"/>
                      <a:pt x="1853" y="6286"/>
                      <a:pt x="1758" y="6702"/>
                    </a:cubicBezTo>
                    <a:cubicBezTo>
                      <a:pt x="1609" y="7387"/>
                      <a:pt x="1186" y="8013"/>
                      <a:pt x="787" y="8621"/>
                    </a:cubicBezTo>
                    <a:cubicBezTo>
                      <a:pt x="495" y="9050"/>
                      <a:pt x="198" y="9496"/>
                      <a:pt x="0" y="9961"/>
                    </a:cubicBezTo>
                    <a:lnTo>
                      <a:pt x="25" y="9974"/>
                    </a:lnTo>
                    <a:cubicBezTo>
                      <a:pt x="215" y="9509"/>
                      <a:pt x="514" y="9062"/>
                      <a:pt x="805" y="8633"/>
                    </a:cubicBezTo>
                    <a:cubicBezTo>
                      <a:pt x="1210" y="8025"/>
                      <a:pt x="1627" y="7400"/>
                      <a:pt x="1782" y="6708"/>
                    </a:cubicBezTo>
                    <a:cubicBezTo>
                      <a:pt x="1878" y="6286"/>
                      <a:pt x="1829" y="5880"/>
                      <a:pt x="1782" y="5487"/>
                    </a:cubicBezTo>
                    <a:cubicBezTo>
                      <a:pt x="1729" y="5058"/>
                      <a:pt x="1675" y="4618"/>
                      <a:pt x="1806" y="4147"/>
                    </a:cubicBezTo>
                    <a:cubicBezTo>
                      <a:pt x="2002" y="3449"/>
                      <a:pt x="2068" y="2729"/>
                      <a:pt x="2128" y="2025"/>
                    </a:cubicBezTo>
                    <a:cubicBezTo>
                      <a:pt x="2169" y="1573"/>
                      <a:pt x="2211" y="1109"/>
                      <a:pt x="2288" y="655"/>
                    </a:cubicBezTo>
                    <a:cubicBezTo>
                      <a:pt x="2330" y="405"/>
                      <a:pt x="2408" y="245"/>
                      <a:pt x="2533" y="161"/>
                    </a:cubicBezTo>
                    <a:cubicBezTo>
                      <a:pt x="2613" y="103"/>
                      <a:pt x="2711" y="76"/>
                      <a:pt x="2841" y="76"/>
                    </a:cubicBezTo>
                    <a:cubicBezTo>
                      <a:pt x="2923" y="76"/>
                      <a:pt x="3018" y="87"/>
                      <a:pt x="3129" y="108"/>
                    </a:cubicBezTo>
                    <a:cubicBezTo>
                      <a:pt x="3217" y="125"/>
                      <a:pt x="3308" y="149"/>
                      <a:pt x="3396" y="166"/>
                    </a:cubicBezTo>
                    <a:cubicBezTo>
                      <a:pt x="3576" y="214"/>
                      <a:pt x="3757" y="262"/>
                      <a:pt x="3933" y="262"/>
                    </a:cubicBezTo>
                    <a:cubicBezTo>
                      <a:pt x="4132" y="262"/>
                      <a:pt x="4325" y="201"/>
                      <a:pt x="4504" y="12"/>
                    </a:cubicBezTo>
                    <a:lnTo>
                      <a:pt x="44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9"/>
              <p:cNvSpPr/>
              <p:nvPr/>
            </p:nvSpPr>
            <p:spPr>
              <a:xfrm>
                <a:off x="3988775" y="2383200"/>
                <a:ext cx="119175" cy="250525"/>
              </a:xfrm>
              <a:custGeom>
                <a:avLst/>
                <a:gdLst/>
                <a:ahLst/>
                <a:cxnLst/>
                <a:rect l="l" t="t" r="r" b="b"/>
                <a:pathLst>
                  <a:path w="4767" h="10021" extrusionOk="0">
                    <a:moveTo>
                      <a:pt x="2909" y="0"/>
                    </a:moveTo>
                    <a:cubicBezTo>
                      <a:pt x="2820" y="0"/>
                      <a:pt x="2738" y="18"/>
                      <a:pt x="2664" y="60"/>
                    </a:cubicBezTo>
                    <a:cubicBezTo>
                      <a:pt x="2527" y="143"/>
                      <a:pt x="2431" y="311"/>
                      <a:pt x="2390" y="578"/>
                    </a:cubicBezTo>
                    <a:cubicBezTo>
                      <a:pt x="2300" y="1084"/>
                      <a:pt x="2264" y="1609"/>
                      <a:pt x="2235" y="2109"/>
                    </a:cubicBezTo>
                    <a:cubicBezTo>
                      <a:pt x="2187" y="2794"/>
                      <a:pt x="2145" y="3498"/>
                      <a:pt x="1966" y="4177"/>
                    </a:cubicBezTo>
                    <a:cubicBezTo>
                      <a:pt x="1848" y="4636"/>
                      <a:pt x="1818" y="5011"/>
                      <a:pt x="1848" y="5475"/>
                    </a:cubicBezTo>
                    <a:cubicBezTo>
                      <a:pt x="1853" y="5522"/>
                      <a:pt x="1859" y="5571"/>
                      <a:pt x="1859" y="5624"/>
                    </a:cubicBezTo>
                    <a:cubicBezTo>
                      <a:pt x="1889" y="5987"/>
                      <a:pt x="1919" y="6333"/>
                      <a:pt x="1823" y="6702"/>
                    </a:cubicBezTo>
                    <a:cubicBezTo>
                      <a:pt x="1645" y="7400"/>
                      <a:pt x="1221" y="8032"/>
                      <a:pt x="811" y="8645"/>
                    </a:cubicBezTo>
                    <a:cubicBezTo>
                      <a:pt x="512" y="9086"/>
                      <a:pt x="209" y="9539"/>
                      <a:pt x="0" y="10009"/>
                    </a:cubicBezTo>
                    <a:lnTo>
                      <a:pt x="19" y="10021"/>
                    </a:lnTo>
                    <a:cubicBezTo>
                      <a:pt x="226" y="9550"/>
                      <a:pt x="531" y="9097"/>
                      <a:pt x="828" y="8657"/>
                    </a:cubicBezTo>
                    <a:cubicBezTo>
                      <a:pt x="1240" y="8043"/>
                      <a:pt x="1669" y="7405"/>
                      <a:pt x="1848" y="6709"/>
                    </a:cubicBezTo>
                    <a:cubicBezTo>
                      <a:pt x="1942" y="6333"/>
                      <a:pt x="1914" y="5987"/>
                      <a:pt x="1883" y="5618"/>
                    </a:cubicBezTo>
                    <a:cubicBezTo>
                      <a:pt x="1883" y="5571"/>
                      <a:pt x="1878" y="5522"/>
                      <a:pt x="1871" y="5469"/>
                    </a:cubicBezTo>
                    <a:cubicBezTo>
                      <a:pt x="1842" y="5011"/>
                      <a:pt x="1871" y="4636"/>
                      <a:pt x="1991" y="4183"/>
                    </a:cubicBezTo>
                    <a:cubicBezTo>
                      <a:pt x="2164" y="3503"/>
                      <a:pt x="2211" y="2794"/>
                      <a:pt x="2258" y="2115"/>
                    </a:cubicBezTo>
                    <a:cubicBezTo>
                      <a:pt x="2288" y="1609"/>
                      <a:pt x="2324" y="1090"/>
                      <a:pt x="2414" y="578"/>
                    </a:cubicBezTo>
                    <a:cubicBezTo>
                      <a:pt x="2455" y="322"/>
                      <a:pt x="2544" y="160"/>
                      <a:pt x="2676" y="78"/>
                    </a:cubicBezTo>
                    <a:cubicBezTo>
                      <a:pt x="2744" y="38"/>
                      <a:pt x="2821" y="22"/>
                      <a:pt x="2905" y="22"/>
                    </a:cubicBezTo>
                    <a:cubicBezTo>
                      <a:pt x="3100" y="22"/>
                      <a:pt x="3333" y="109"/>
                      <a:pt x="3575" y="196"/>
                    </a:cubicBezTo>
                    <a:cubicBezTo>
                      <a:pt x="3823" y="288"/>
                      <a:pt x="4076" y="383"/>
                      <a:pt x="4298" y="383"/>
                    </a:cubicBezTo>
                    <a:cubicBezTo>
                      <a:pt x="4482" y="383"/>
                      <a:pt x="4645" y="318"/>
                      <a:pt x="4766" y="132"/>
                    </a:cubicBezTo>
                    <a:lnTo>
                      <a:pt x="4743" y="119"/>
                    </a:lnTo>
                    <a:cubicBezTo>
                      <a:pt x="4628" y="296"/>
                      <a:pt x="4472" y="358"/>
                      <a:pt x="4294" y="358"/>
                    </a:cubicBezTo>
                    <a:cubicBezTo>
                      <a:pt x="4077" y="358"/>
                      <a:pt x="3827" y="265"/>
                      <a:pt x="3581" y="173"/>
                    </a:cubicBezTo>
                    <a:cubicBezTo>
                      <a:pt x="3338" y="87"/>
                      <a:pt x="3107"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9"/>
              <p:cNvSpPr/>
              <p:nvPr/>
            </p:nvSpPr>
            <p:spPr>
              <a:xfrm>
                <a:off x="3978950" y="2379100"/>
                <a:ext cx="125125" cy="252100"/>
              </a:xfrm>
              <a:custGeom>
                <a:avLst/>
                <a:gdLst/>
                <a:ahLst/>
                <a:cxnLst/>
                <a:rect l="l" t="t" r="r" b="b"/>
                <a:pathLst>
                  <a:path w="5005" h="10084" extrusionOk="0">
                    <a:moveTo>
                      <a:pt x="3022" y="1"/>
                    </a:moveTo>
                    <a:cubicBezTo>
                      <a:pt x="2941" y="1"/>
                      <a:pt x="2867" y="16"/>
                      <a:pt x="2800" y="51"/>
                    </a:cubicBezTo>
                    <a:cubicBezTo>
                      <a:pt x="2657" y="129"/>
                      <a:pt x="2562" y="296"/>
                      <a:pt x="2514" y="563"/>
                    </a:cubicBezTo>
                    <a:cubicBezTo>
                      <a:pt x="2419" y="1105"/>
                      <a:pt x="2395" y="1660"/>
                      <a:pt x="2371" y="2196"/>
                    </a:cubicBezTo>
                    <a:cubicBezTo>
                      <a:pt x="2335" y="2887"/>
                      <a:pt x="2307" y="3607"/>
                      <a:pt x="2121" y="4299"/>
                    </a:cubicBezTo>
                    <a:cubicBezTo>
                      <a:pt x="2002" y="4734"/>
                      <a:pt x="1955" y="5103"/>
                      <a:pt x="1966" y="5543"/>
                    </a:cubicBezTo>
                    <a:lnTo>
                      <a:pt x="1966" y="5681"/>
                    </a:lnTo>
                    <a:cubicBezTo>
                      <a:pt x="1978" y="6038"/>
                      <a:pt x="1991" y="6378"/>
                      <a:pt x="1889" y="6736"/>
                    </a:cubicBezTo>
                    <a:cubicBezTo>
                      <a:pt x="1692" y="7438"/>
                      <a:pt x="1257" y="8076"/>
                      <a:pt x="834" y="8689"/>
                    </a:cubicBezTo>
                    <a:cubicBezTo>
                      <a:pt x="536" y="9137"/>
                      <a:pt x="220" y="9596"/>
                      <a:pt x="0" y="10072"/>
                    </a:cubicBezTo>
                    <a:lnTo>
                      <a:pt x="24" y="10083"/>
                    </a:lnTo>
                    <a:cubicBezTo>
                      <a:pt x="245" y="9607"/>
                      <a:pt x="555" y="9148"/>
                      <a:pt x="858" y="8708"/>
                    </a:cubicBezTo>
                    <a:cubicBezTo>
                      <a:pt x="1276" y="8089"/>
                      <a:pt x="1710" y="7451"/>
                      <a:pt x="1913" y="6742"/>
                    </a:cubicBezTo>
                    <a:cubicBezTo>
                      <a:pt x="2013" y="6384"/>
                      <a:pt x="2002" y="6038"/>
                      <a:pt x="1991" y="5681"/>
                    </a:cubicBezTo>
                    <a:lnTo>
                      <a:pt x="1991" y="5543"/>
                    </a:lnTo>
                    <a:cubicBezTo>
                      <a:pt x="1978" y="5109"/>
                      <a:pt x="2026" y="4734"/>
                      <a:pt x="2145" y="4305"/>
                    </a:cubicBezTo>
                    <a:cubicBezTo>
                      <a:pt x="2329" y="3607"/>
                      <a:pt x="2359" y="2892"/>
                      <a:pt x="2395" y="2196"/>
                    </a:cubicBezTo>
                    <a:cubicBezTo>
                      <a:pt x="2419" y="1660"/>
                      <a:pt x="2442" y="1105"/>
                      <a:pt x="2538" y="569"/>
                    </a:cubicBezTo>
                    <a:cubicBezTo>
                      <a:pt x="2585" y="307"/>
                      <a:pt x="2675" y="146"/>
                      <a:pt x="2813" y="69"/>
                    </a:cubicBezTo>
                    <a:cubicBezTo>
                      <a:pt x="2874" y="36"/>
                      <a:pt x="2944" y="22"/>
                      <a:pt x="3019" y="22"/>
                    </a:cubicBezTo>
                    <a:cubicBezTo>
                      <a:pt x="3234" y="22"/>
                      <a:pt x="3496" y="135"/>
                      <a:pt x="3765" y="253"/>
                    </a:cubicBezTo>
                    <a:cubicBezTo>
                      <a:pt x="4041" y="374"/>
                      <a:pt x="4323" y="496"/>
                      <a:pt x="4564" y="496"/>
                    </a:cubicBezTo>
                    <a:cubicBezTo>
                      <a:pt x="4739" y="496"/>
                      <a:pt x="4892" y="431"/>
                      <a:pt x="5005" y="253"/>
                    </a:cubicBezTo>
                    <a:lnTo>
                      <a:pt x="4987" y="242"/>
                    </a:lnTo>
                    <a:cubicBezTo>
                      <a:pt x="4877" y="411"/>
                      <a:pt x="4729" y="473"/>
                      <a:pt x="4559" y="473"/>
                    </a:cubicBezTo>
                    <a:cubicBezTo>
                      <a:pt x="4324" y="473"/>
                      <a:pt x="4048" y="354"/>
                      <a:pt x="3778" y="236"/>
                    </a:cubicBezTo>
                    <a:cubicBezTo>
                      <a:pt x="3503" y="113"/>
                      <a:pt x="3241" y="1"/>
                      <a:pt x="302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9"/>
              <p:cNvSpPr/>
              <p:nvPr/>
            </p:nvSpPr>
            <p:spPr>
              <a:xfrm>
                <a:off x="3969725" y="2375550"/>
                <a:ext cx="130025" cy="252525"/>
              </a:xfrm>
              <a:custGeom>
                <a:avLst/>
                <a:gdLst/>
                <a:ahLst/>
                <a:cxnLst/>
                <a:rect l="l" t="t" r="r" b="b"/>
                <a:pathLst>
                  <a:path w="5201" h="10101" extrusionOk="0">
                    <a:moveTo>
                      <a:pt x="3142" y="0"/>
                    </a:moveTo>
                    <a:cubicBezTo>
                      <a:pt x="3068" y="0"/>
                      <a:pt x="2999" y="14"/>
                      <a:pt x="2937" y="45"/>
                    </a:cubicBezTo>
                    <a:cubicBezTo>
                      <a:pt x="2783" y="122"/>
                      <a:pt x="2681" y="295"/>
                      <a:pt x="2627" y="574"/>
                    </a:cubicBezTo>
                    <a:cubicBezTo>
                      <a:pt x="2514" y="1146"/>
                      <a:pt x="2497" y="1730"/>
                      <a:pt x="2472" y="2297"/>
                    </a:cubicBezTo>
                    <a:cubicBezTo>
                      <a:pt x="2448" y="3012"/>
                      <a:pt x="2425" y="3744"/>
                      <a:pt x="2217" y="4453"/>
                    </a:cubicBezTo>
                    <a:cubicBezTo>
                      <a:pt x="2109" y="4835"/>
                      <a:pt x="2091" y="5228"/>
                      <a:pt x="2079" y="5602"/>
                    </a:cubicBezTo>
                    <a:cubicBezTo>
                      <a:pt x="2061" y="5984"/>
                      <a:pt x="2049" y="6377"/>
                      <a:pt x="1931" y="6758"/>
                    </a:cubicBezTo>
                    <a:cubicBezTo>
                      <a:pt x="1799" y="7205"/>
                      <a:pt x="1524" y="7616"/>
                      <a:pt x="1269" y="8009"/>
                    </a:cubicBezTo>
                    <a:cubicBezTo>
                      <a:pt x="1227" y="8075"/>
                      <a:pt x="1186" y="8140"/>
                      <a:pt x="1144" y="8201"/>
                    </a:cubicBezTo>
                    <a:cubicBezTo>
                      <a:pt x="1073" y="8313"/>
                      <a:pt x="1001" y="8421"/>
                      <a:pt x="924" y="8534"/>
                    </a:cubicBezTo>
                    <a:cubicBezTo>
                      <a:pt x="602" y="9028"/>
                      <a:pt x="262" y="9540"/>
                      <a:pt x="0" y="10089"/>
                    </a:cubicBezTo>
                    <a:lnTo>
                      <a:pt x="23" y="10101"/>
                    </a:lnTo>
                    <a:cubicBezTo>
                      <a:pt x="286" y="9553"/>
                      <a:pt x="619" y="9040"/>
                      <a:pt x="947" y="8545"/>
                    </a:cubicBezTo>
                    <a:cubicBezTo>
                      <a:pt x="1018" y="8438"/>
                      <a:pt x="1090" y="8325"/>
                      <a:pt x="1161" y="8212"/>
                    </a:cubicBezTo>
                    <a:cubicBezTo>
                      <a:pt x="1203" y="8152"/>
                      <a:pt x="1246" y="8088"/>
                      <a:pt x="1287" y="8022"/>
                    </a:cubicBezTo>
                    <a:cubicBezTo>
                      <a:pt x="1549" y="7629"/>
                      <a:pt x="1818" y="7217"/>
                      <a:pt x="1953" y="6765"/>
                    </a:cubicBezTo>
                    <a:cubicBezTo>
                      <a:pt x="2074" y="6377"/>
                      <a:pt x="2085" y="5984"/>
                      <a:pt x="2104" y="5602"/>
                    </a:cubicBezTo>
                    <a:cubicBezTo>
                      <a:pt x="2115" y="5228"/>
                      <a:pt x="2126" y="4840"/>
                      <a:pt x="2239" y="4459"/>
                    </a:cubicBezTo>
                    <a:cubicBezTo>
                      <a:pt x="2448" y="3749"/>
                      <a:pt x="2472" y="3012"/>
                      <a:pt x="2497" y="2297"/>
                    </a:cubicBezTo>
                    <a:cubicBezTo>
                      <a:pt x="2520" y="1730"/>
                      <a:pt x="2538" y="1146"/>
                      <a:pt x="2651" y="581"/>
                    </a:cubicBezTo>
                    <a:cubicBezTo>
                      <a:pt x="2704" y="306"/>
                      <a:pt x="2800" y="139"/>
                      <a:pt x="2949" y="68"/>
                    </a:cubicBezTo>
                    <a:cubicBezTo>
                      <a:pt x="3007" y="37"/>
                      <a:pt x="3073" y="24"/>
                      <a:pt x="3145" y="24"/>
                    </a:cubicBezTo>
                    <a:cubicBezTo>
                      <a:pt x="3377" y="24"/>
                      <a:pt x="3666" y="164"/>
                      <a:pt x="3944" y="301"/>
                    </a:cubicBezTo>
                    <a:cubicBezTo>
                      <a:pt x="4235" y="442"/>
                      <a:pt x="4533" y="586"/>
                      <a:pt x="4781" y="586"/>
                    </a:cubicBezTo>
                    <a:cubicBezTo>
                      <a:pt x="4949" y="586"/>
                      <a:pt x="5095" y="520"/>
                      <a:pt x="5201" y="342"/>
                    </a:cubicBezTo>
                    <a:lnTo>
                      <a:pt x="5183" y="323"/>
                    </a:lnTo>
                    <a:cubicBezTo>
                      <a:pt x="5081" y="493"/>
                      <a:pt x="4939" y="557"/>
                      <a:pt x="4776" y="557"/>
                    </a:cubicBezTo>
                    <a:cubicBezTo>
                      <a:pt x="4533" y="557"/>
                      <a:pt x="4241" y="416"/>
                      <a:pt x="3955" y="276"/>
                    </a:cubicBezTo>
                    <a:cubicBezTo>
                      <a:pt x="3674" y="140"/>
                      <a:pt x="3381" y="0"/>
                      <a:pt x="31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9"/>
              <p:cNvSpPr/>
              <p:nvPr/>
            </p:nvSpPr>
            <p:spPr>
              <a:xfrm>
                <a:off x="3960925" y="2373325"/>
                <a:ext cx="134075" cy="251050"/>
              </a:xfrm>
              <a:custGeom>
                <a:avLst/>
                <a:gdLst/>
                <a:ahLst/>
                <a:cxnLst/>
                <a:rect l="l" t="t" r="r" b="b"/>
                <a:pathLst>
                  <a:path w="5363" h="10042" extrusionOk="0">
                    <a:moveTo>
                      <a:pt x="3258" y="0"/>
                    </a:moveTo>
                    <a:cubicBezTo>
                      <a:pt x="3187" y="0"/>
                      <a:pt x="3119" y="13"/>
                      <a:pt x="3056" y="44"/>
                    </a:cubicBezTo>
                    <a:cubicBezTo>
                      <a:pt x="2932" y="109"/>
                      <a:pt x="2836" y="234"/>
                      <a:pt x="2764" y="443"/>
                    </a:cubicBezTo>
                    <a:cubicBezTo>
                      <a:pt x="2544" y="1116"/>
                      <a:pt x="2508" y="1825"/>
                      <a:pt x="2473" y="2516"/>
                    </a:cubicBezTo>
                    <a:cubicBezTo>
                      <a:pt x="2437" y="3214"/>
                      <a:pt x="2401" y="3934"/>
                      <a:pt x="2175" y="4619"/>
                    </a:cubicBezTo>
                    <a:cubicBezTo>
                      <a:pt x="2044" y="4995"/>
                      <a:pt x="2055" y="5364"/>
                      <a:pt x="2062" y="5716"/>
                    </a:cubicBezTo>
                    <a:cubicBezTo>
                      <a:pt x="2074" y="6019"/>
                      <a:pt x="2080" y="6335"/>
                      <a:pt x="1997" y="6657"/>
                    </a:cubicBezTo>
                    <a:cubicBezTo>
                      <a:pt x="1884" y="7127"/>
                      <a:pt x="1573" y="7575"/>
                      <a:pt x="1305" y="7968"/>
                    </a:cubicBezTo>
                    <a:cubicBezTo>
                      <a:pt x="1257" y="8034"/>
                      <a:pt x="1216" y="8092"/>
                      <a:pt x="1174" y="8158"/>
                    </a:cubicBezTo>
                    <a:cubicBezTo>
                      <a:pt x="1097" y="8271"/>
                      <a:pt x="1019" y="8378"/>
                      <a:pt x="947" y="8491"/>
                    </a:cubicBezTo>
                    <a:cubicBezTo>
                      <a:pt x="614" y="8974"/>
                      <a:pt x="262" y="9481"/>
                      <a:pt x="1" y="10028"/>
                    </a:cubicBezTo>
                    <a:lnTo>
                      <a:pt x="25" y="10041"/>
                    </a:lnTo>
                    <a:cubicBezTo>
                      <a:pt x="286" y="9492"/>
                      <a:pt x="633" y="8992"/>
                      <a:pt x="966" y="8504"/>
                    </a:cubicBezTo>
                    <a:cubicBezTo>
                      <a:pt x="1043" y="8391"/>
                      <a:pt x="1120" y="8284"/>
                      <a:pt x="1192" y="8169"/>
                    </a:cubicBezTo>
                    <a:cubicBezTo>
                      <a:pt x="1233" y="8111"/>
                      <a:pt x="1282" y="8045"/>
                      <a:pt x="1323" y="7979"/>
                    </a:cubicBezTo>
                    <a:cubicBezTo>
                      <a:pt x="1598" y="7586"/>
                      <a:pt x="1907" y="7140"/>
                      <a:pt x="2019" y="6662"/>
                    </a:cubicBezTo>
                    <a:cubicBezTo>
                      <a:pt x="2104" y="6341"/>
                      <a:pt x="2098" y="6025"/>
                      <a:pt x="2085" y="5716"/>
                    </a:cubicBezTo>
                    <a:cubicBezTo>
                      <a:pt x="2080" y="5364"/>
                      <a:pt x="2068" y="5001"/>
                      <a:pt x="2192" y="4625"/>
                    </a:cubicBezTo>
                    <a:cubicBezTo>
                      <a:pt x="2426" y="3940"/>
                      <a:pt x="2461" y="3214"/>
                      <a:pt x="2497" y="2516"/>
                    </a:cubicBezTo>
                    <a:cubicBezTo>
                      <a:pt x="2533" y="1831"/>
                      <a:pt x="2569" y="1116"/>
                      <a:pt x="2789" y="448"/>
                    </a:cubicBezTo>
                    <a:cubicBezTo>
                      <a:pt x="2854" y="252"/>
                      <a:pt x="2943" y="127"/>
                      <a:pt x="3069" y="68"/>
                    </a:cubicBezTo>
                    <a:cubicBezTo>
                      <a:pt x="3128" y="37"/>
                      <a:pt x="3193" y="25"/>
                      <a:pt x="3263" y="25"/>
                    </a:cubicBezTo>
                    <a:cubicBezTo>
                      <a:pt x="3424" y="25"/>
                      <a:pt x="3609" y="92"/>
                      <a:pt x="3795" y="162"/>
                    </a:cubicBezTo>
                    <a:lnTo>
                      <a:pt x="3807" y="162"/>
                    </a:lnTo>
                    <a:cubicBezTo>
                      <a:pt x="3867" y="187"/>
                      <a:pt x="3950" y="228"/>
                      <a:pt x="4046" y="270"/>
                    </a:cubicBezTo>
                    <a:cubicBezTo>
                      <a:pt x="4302" y="394"/>
                      <a:pt x="4667" y="569"/>
                      <a:pt x="4961" y="569"/>
                    </a:cubicBezTo>
                    <a:cubicBezTo>
                      <a:pt x="5131" y="569"/>
                      <a:pt x="5277" y="510"/>
                      <a:pt x="5362" y="348"/>
                    </a:cubicBezTo>
                    <a:lnTo>
                      <a:pt x="5344" y="335"/>
                    </a:lnTo>
                    <a:cubicBezTo>
                      <a:pt x="5262" y="488"/>
                      <a:pt x="5123" y="544"/>
                      <a:pt x="4959" y="544"/>
                    </a:cubicBezTo>
                    <a:cubicBezTo>
                      <a:pt x="4670" y="544"/>
                      <a:pt x="4306" y="370"/>
                      <a:pt x="4051" y="252"/>
                    </a:cubicBezTo>
                    <a:cubicBezTo>
                      <a:pt x="3957" y="205"/>
                      <a:pt x="3873" y="162"/>
                      <a:pt x="3814" y="145"/>
                    </a:cubicBezTo>
                    <a:lnTo>
                      <a:pt x="3801" y="139"/>
                    </a:lnTo>
                    <a:cubicBezTo>
                      <a:pt x="3610" y="68"/>
                      <a:pt x="3424" y="0"/>
                      <a:pt x="325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9"/>
              <p:cNvSpPr/>
              <p:nvPr/>
            </p:nvSpPr>
            <p:spPr>
              <a:xfrm>
                <a:off x="3952750" y="2371725"/>
                <a:ext cx="137500" cy="248325"/>
              </a:xfrm>
              <a:custGeom>
                <a:avLst/>
                <a:gdLst/>
                <a:ahLst/>
                <a:cxnLst/>
                <a:rect l="l" t="t" r="r" b="b"/>
                <a:pathLst>
                  <a:path w="5500" h="9933" extrusionOk="0">
                    <a:moveTo>
                      <a:pt x="3389" y="1"/>
                    </a:moveTo>
                    <a:cubicBezTo>
                      <a:pt x="3173" y="1"/>
                      <a:pt x="2991" y="107"/>
                      <a:pt x="2865" y="454"/>
                    </a:cubicBezTo>
                    <a:cubicBezTo>
                      <a:pt x="2681" y="954"/>
                      <a:pt x="2615" y="1520"/>
                      <a:pt x="2550" y="2068"/>
                    </a:cubicBezTo>
                    <a:cubicBezTo>
                      <a:pt x="2525" y="2247"/>
                      <a:pt x="2508" y="2420"/>
                      <a:pt x="2484" y="2586"/>
                    </a:cubicBezTo>
                    <a:cubicBezTo>
                      <a:pt x="2376" y="3308"/>
                      <a:pt x="2264" y="4010"/>
                      <a:pt x="2025" y="4702"/>
                    </a:cubicBezTo>
                    <a:cubicBezTo>
                      <a:pt x="1895" y="5088"/>
                      <a:pt x="1953" y="5439"/>
                      <a:pt x="2008" y="5786"/>
                    </a:cubicBezTo>
                    <a:cubicBezTo>
                      <a:pt x="2055" y="6071"/>
                      <a:pt x="2103" y="6369"/>
                      <a:pt x="2043" y="6679"/>
                    </a:cubicBezTo>
                    <a:cubicBezTo>
                      <a:pt x="1948" y="7144"/>
                      <a:pt x="1620" y="7579"/>
                      <a:pt x="1328" y="7960"/>
                    </a:cubicBezTo>
                    <a:cubicBezTo>
                      <a:pt x="1287" y="8013"/>
                      <a:pt x="1251" y="8068"/>
                      <a:pt x="1210" y="8120"/>
                    </a:cubicBezTo>
                    <a:cubicBezTo>
                      <a:pt x="1131" y="8228"/>
                      <a:pt x="1048" y="8335"/>
                      <a:pt x="965" y="8442"/>
                    </a:cubicBezTo>
                    <a:cubicBezTo>
                      <a:pt x="619" y="8901"/>
                      <a:pt x="256" y="9377"/>
                      <a:pt x="0" y="9921"/>
                    </a:cubicBezTo>
                    <a:lnTo>
                      <a:pt x="17" y="9932"/>
                    </a:lnTo>
                    <a:cubicBezTo>
                      <a:pt x="280" y="9390"/>
                      <a:pt x="638" y="8920"/>
                      <a:pt x="982" y="8461"/>
                    </a:cubicBezTo>
                    <a:cubicBezTo>
                      <a:pt x="1067" y="8354"/>
                      <a:pt x="1150" y="8241"/>
                      <a:pt x="1233" y="8133"/>
                    </a:cubicBezTo>
                    <a:cubicBezTo>
                      <a:pt x="1268" y="8085"/>
                      <a:pt x="1310" y="8032"/>
                      <a:pt x="1346" y="7977"/>
                    </a:cubicBezTo>
                    <a:cubicBezTo>
                      <a:pt x="1644" y="7590"/>
                      <a:pt x="1972" y="7150"/>
                      <a:pt x="2068" y="6685"/>
                    </a:cubicBezTo>
                    <a:cubicBezTo>
                      <a:pt x="2126" y="6369"/>
                      <a:pt x="2079" y="6071"/>
                      <a:pt x="2032" y="5780"/>
                    </a:cubicBezTo>
                    <a:cubicBezTo>
                      <a:pt x="1978" y="5439"/>
                      <a:pt x="1918" y="5088"/>
                      <a:pt x="2049" y="4707"/>
                    </a:cubicBezTo>
                    <a:cubicBezTo>
                      <a:pt x="2288" y="4015"/>
                      <a:pt x="2401" y="3313"/>
                      <a:pt x="2508" y="2593"/>
                    </a:cubicBezTo>
                    <a:cubicBezTo>
                      <a:pt x="2532" y="2425"/>
                      <a:pt x="2550" y="2252"/>
                      <a:pt x="2574" y="2068"/>
                    </a:cubicBezTo>
                    <a:cubicBezTo>
                      <a:pt x="2640" y="1526"/>
                      <a:pt x="2704" y="960"/>
                      <a:pt x="2890" y="465"/>
                    </a:cubicBezTo>
                    <a:cubicBezTo>
                      <a:pt x="3008" y="130"/>
                      <a:pt x="3184" y="26"/>
                      <a:pt x="3396" y="26"/>
                    </a:cubicBezTo>
                    <a:cubicBezTo>
                      <a:pt x="3556" y="26"/>
                      <a:pt x="3736" y="85"/>
                      <a:pt x="3926" y="149"/>
                    </a:cubicBezTo>
                    <a:cubicBezTo>
                      <a:pt x="3998" y="168"/>
                      <a:pt x="4081" y="209"/>
                      <a:pt x="4182" y="251"/>
                    </a:cubicBezTo>
                    <a:cubicBezTo>
                      <a:pt x="4445" y="365"/>
                      <a:pt x="4788" y="517"/>
                      <a:pt x="5073" y="517"/>
                    </a:cubicBezTo>
                    <a:cubicBezTo>
                      <a:pt x="5247" y="517"/>
                      <a:pt x="5400" y="460"/>
                      <a:pt x="5499" y="305"/>
                    </a:cubicBezTo>
                    <a:lnTo>
                      <a:pt x="5475" y="292"/>
                    </a:lnTo>
                    <a:cubicBezTo>
                      <a:pt x="5383" y="440"/>
                      <a:pt x="5238" y="493"/>
                      <a:pt x="5070" y="493"/>
                    </a:cubicBezTo>
                    <a:cubicBezTo>
                      <a:pt x="4791" y="493"/>
                      <a:pt x="4451" y="345"/>
                      <a:pt x="4194" y="233"/>
                    </a:cubicBezTo>
                    <a:cubicBezTo>
                      <a:pt x="4092" y="185"/>
                      <a:pt x="4004" y="149"/>
                      <a:pt x="3938" y="126"/>
                    </a:cubicBezTo>
                    <a:lnTo>
                      <a:pt x="3932" y="126"/>
                    </a:lnTo>
                    <a:cubicBezTo>
                      <a:pt x="3737" y="62"/>
                      <a:pt x="3553" y="1"/>
                      <a:pt x="338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9"/>
              <p:cNvSpPr/>
              <p:nvPr/>
            </p:nvSpPr>
            <p:spPr>
              <a:xfrm>
                <a:off x="3944850" y="2370500"/>
                <a:ext cx="140450" cy="244600"/>
              </a:xfrm>
              <a:custGeom>
                <a:avLst/>
                <a:gdLst/>
                <a:ahLst/>
                <a:cxnLst/>
                <a:rect l="l" t="t" r="r" b="b"/>
                <a:pathLst>
                  <a:path w="5618" h="9784" extrusionOk="0">
                    <a:moveTo>
                      <a:pt x="3545" y="0"/>
                    </a:moveTo>
                    <a:cubicBezTo>
                      <a:pt x="3310" y="0"/>
                      <a:pt x="3111" y="107"/>
                      <a:pt x="2967" y="473"/>
                    </a:cubicBezTo>
                    <a:cubicBezTo>
                      <a:pt x="2777" y="962"/>
                      <a:pt x="2675" y="1504"/>
                      <a:pt x="2580" y="2034"/>
                    </a:cubicBezTo>
                    <a:cubicBezTo>
                      <a:pt x="2550" y="2213"/>
                      <a:pt x="2514" y="2397"/>
                      <a:pt x="2478" y="2570"/>
                    </a:cubicBezTo>
                    <a:cubicBezTo>
                      <a:pt x="2335" y="3285"/>
                      <a:pt x="2151" y="3970"/>
                      <a:pt x="1912" y="4666"/>
                    </a:cubicBezTo>
                    <a:cubicBezTo>
                      <a:pt x="1769" y="5078"/>
                      <a:pt x="1876" y="5447"/>
                      <a:pt x="1983" y="5799"/>
                    </a:cubicBezTo>
                    <a:cubicBezTo>
                      <a:pt x="2068" y="6090"/>
                      <a:pt x="2156" y="6395"/>
                      <a:pt x="2115" y="6717"/>
                    </a:cubicBezTo>
                    <a:cubicBezTo>
                      <a:pt x="2043" y="7181"/>
                      <a:pt x="1669" y="7622"/>
                      <a:pt x="1364" y="7979"/>
                    </a:cubicBezTo>
                    <a:cubicBezTo>
                      <a:pt x="1334" y="8015"/>
                      <a:pt x="1298" y="8051"/>
                      <a:pt x="1268" y="8092"/>
                    </a:cubicBezTo>
                    <a:cubicBezTo>
                      <a:pt x="1180" y="8199"/>
                      <a:pt x="1084" y="8301"/>
                      <a:pt x="995" y="8408"/>
                    </a:cubicBezTo>
                    <a:cubicBezTo>
                      <a:pt x="638" y="8819"/>
                      <a:pt x="262" y="9255"/>
                      <a:pt x="0" y="9772"/>
                    </a:cubicBezTo>
                    <a:lnTo>
                      <a:pt x="24" y="9784"/>
                    </a:lnTo>
                    <a:cubicBezTo>
                      <a:pt x="280" y="9266"/>
                      <a:pt x="655" y="8837"/>
                      <a:pt x="1012" y="8420"/>
                    </a:cubicBezTo>
                    <a:cubicBezTo>
                      <a:pt x="1103" y="8318"/>
                      <a:pt x="1197" y="8211"/>
                      <a:pt x="1287" y="8104"/>
                    </a:cubicBezTo>
                    <a:cubicBezTo>
                      <a:pt x="1317" y="8068"/>
                      <a:pt x="1353" y="8032"/>
                      <a:pt x="1383" y="7991"/>
                    </a:cubicBezTo>
                    <a:cubicBezTo>
                      <a:pt x="1686" y="7633"/>
                      <a:pt x="2068" y="7193"/>
                      <a:pt x="2133" y="6722"/>
                    </a:cubicBezTo>
                    <a:cubicBezTo>
                      <a:pt x="2181" y="6388"/>
                      <a:pt x="2091" y="6090"/>
                      <a:pt x="2008" y="5793"/>
                    </a:cubicBezTo>
                    <a:cubicBezTo>
                      <a:pt x="1900" y="5441"/>
                      <a:pt x="1793" y="5078"/>
                      <a:pt x="1936" y="4672"/>
                    </a:cubicBezTo>
                    <a:cubicBezTo>
                      <a:pt x="2175" y="3976"/>
                      <a:pt x="2359" y="3291"/>
                      <a:pt x="2502" y="2576"/>
                    </a:cubicBezTo>
                    <a:cubicBezTo>
                      <a:pt x="2538" y="2403"/>
                      <a:pt x="2574" y="2218"/>
                      <a:pt x="2604" y="2040"/>
                    </a:cubicBezTo>
                    <a:cubicBezTo>
                      <a:pt x="2698" y="1509"/>
                      <a:pt x="2794" y="967"/>
                      <a:pt x="2991" y="478"/>
                    </a:cubicBezTo>
                    <a:cubicBezTo>
                      <a:pt x="3130" y="127"/>
                      <a:pt x="3321" y="23"/>
                      <a:pt x="3547" y="23"/>
                    </a:cubicBezTo>
                    <a:cubicBezTo>
                      <a:pt x="3699" y="23"/>
                      <a:pt x="3867" y="71"/>
                      <a:pt x="4045" y="121"/>
                    </a:cubicBezTo>
                    <a:cubicBezTo>
                      <a:pt x="4117" y="139"/>
                      <a:pt x="4212" y="175"/>
                      <a:pt x="4320" y="217"/>
                    </a:cubicBezTo>
                    <a:cubicBezTo>
                      <a:pt x="4563" y="313"/>
                      <a:pt x="4884" y="438"/>
                      <a:pt x="5160" y="438"/>
                    </a:cubicBezTo>
                    <a:cubicBezTo>
                      <a:pt x="5344" y="438"/>
                      <a:pt x="5508" y="383"/>
                      <a:pt x="5618" y="228"/>
                    </a:cubicBezTo>
                    <a:lnTo>
                      <a:pt x="5594" y="211"/>
                    </a:lnTo>
                    <a:cubicBezTo>
                      <a:pt x="5489" y="361"/>
                      <a:pt x="5334" y="414"/>
                      <a:pt x="5158" y="414"/>
                    </a:cubicBezTo>
                    <a:cubicBezTo>
                      <a:pt x="4894" y="414"/>
                      <a:pt x="4583" y="293"/>
                      <a:pt x="4325" y="192"/>
                    </a:cubicBezTo>
                    <a:cubicBezTo>
                      <a:pt x="4218" y="151"/>
                      <a:pt x="4122" y="115"/>
                      <a:pt x="4051" y="97"/>
                    </a:cubicBezTo>
                    <a:cubicBezTo>
                      <a:pt x="3871" y="47"/>
                      <a:pt x="3700" y="0"/>
                      <a:pt x="35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9"/>
              <p:cNvSpPr/>
              <p:nvPr/>
            </p:nvSpPr>
            <p:spPr>
              <a:xfrm>
                <a:off x="3937400" y="2369450"/>
                <a:ext cx="142825" cy="240300"/>
              </a:xfrm>
              <a:custGeom>
                <a:avLst/>
                <a:gdLst/>
                <a:ahLst/>
                <a:cxnLst/>
                <a:rect l="l" t="t" r="r" b="b"/>
                <a:pathLst>
                  <a:path w="5713" h="9612" extrusionOk="0">
                    <a:moveTo>
                      <a:pt x="3714" y="1"/>
                    </a:moveTo>
                    <a:cubicBezTo>
                      <a:pt x="3439" y="1"/>
                      <a:pt x="3227" y="114"/>
                      <a:pt x="3062" y="496"/>
                    </a:cubicBezTo>
                    <a:cubicBezTo>
                      <a:pt x="2866" y="955"/>
                      <a:pt x="2740" y="1468"/>
                      <a:pt x="2622" y="1962"/>
                    </a:cubicBezTo>
                    <a:cubicBezTo>
                      <a:pt x="2580" y="2147"/>
                      <a:pt x="2532" y="2338"/>
                      <a:pt x="2484" y="2522"/>
                    </a:cubicBezTo>
                    <a:cubicBezTo>
                      <a:pt x="2360" y="2987"/>
                      <a:pt x="2198" y="3440"/>
                      <a:pt x="2038" y="3880"/>
                    </a:cubicBezTo>
                    <a:cubicBezTo>
                      <a:pt x="1967" y="4095"/>
                      <a:pt x="1882" y="4321"/>
                      <a:pt x="1811" y="4542"/>
                    </a:cubicBezTo>
                    <a:cubicBezTo>
                      <a:pt x="1662" y="4983"/>
                      <a:pt x="1824" y="5387"/>
                      <a:pt x="1978" y="5786"/>
                    </a:cubicBezTo>
                    <a:cubicBezTo>
                      <a:pt x="2097" y="6097"/>
                      <a:pt x="2228" y="6424"/>
                      <a:pt x="2193" y="6770"/>
                    </a:cubicBezTo>
                    <a:cubicBezTo>
                      <a:pt x="2151" y="7246"/>
                      <a:pt x="1734" y="7670"/>
                      <a:pt x="1395" y="8010"/>
                    </a:cubicBezTo>
                    <a:cubicBezTo>
                      <a:pt x="1376" y="8033"/>
                      <a:pt x="1352" y="8051"/>
                      <a:pt x="1329" y="8074"/>
                    </a:cubicBezTo>
                    <a:cubicBezTo>
                      <a:pt x="1227" y="8176"/>
                      <a:pt x="1126" y="8277"/>
                      <a:pt x="1024" y="8373"/>
                    </a:cubicBezTo>
                    <a:cubicBezTo>
                      <a:pt x="637" y="8753"/>
                      <a:pt x="268" y="9111"/>
                      <a:pt x="1" y="9600"/>
                    </a:cubicBezTo>
                    <a:lnTo>
                      <a:pt x="18" y="9611"/>
                    </a:lnTo>
                    <a:cubicBezTo>
                      <a:pt x="287" y="9124"/>
                      <a:pt x="656" y="8766"/>
                      <a:pt x="1043" y="8390"/>
                    </a:cubicBezTo>
                    <a:cubicBezTo>
                      <a:pt x="1145" y="8296"/>
                      <a:pt x="1245" y="8194"/>
                      <a:pt x="1346" y="8093"/>
                    </a:cubicBezTo>
                    <a:lnTo>
                      <a:pt x="1412" y="8027"/>
                    </a:lnTo>
                    <a:cubicBezTo>
                      <a:pt x="1752" y="7681"/>
                      <a:pt x="2174" y="7259"/>
                      <a:pt x="2217" y="6770"/>
                    </a:cubicBezTo>
                    <a:cubicBezTo>
                      <a:pt x="2253" y="6424"/>
                      <a:pt x="2121" y="6091"/>
                      <a:pt x="1995" y="5775"/>
                    </a:cubicBezTo>
                    <a:cubicBezTo>
                      <a:pt x="1847" y="5387"/>
                      <a:pt x="1686" y="4983"/>
                      <a:pt x="1835" y="4548"/>
                    </a:cubicBezTo>
                    <a:cubicBezTo>
                      <a:pt x="1907" y="4328"/>
                      <a:pt x="1984" y="4106"/>
                      <a:pt x="2061" y="3892"/>
                    </a:cubicBezTo>
                    <a:cubicBezTo>
                      <a:pt x="2223" y="3451"/>
                      <a:pt x="2383" y="2993"/>
                      <a:pt x="2509" y="2528"/>
                    </a:cubicBezTo>
                    <a:cubicBezTo>
                      <a:pt x="2556" y="2343"/>
                      <a:pt x="2603" y="2153"/>
                      <a:pt x="2646" y="1969"/>
                    </a:cubicBezTo>
                    <a:cubicBezTo>
                      <a:pt x="2765" y="1474"/>
                      <a:pt x="2889" y="968"/>
                      <a:pt x="3086" y="509"/>
                    </a:cubicBezTo>
                    <a:cubicBezTo>
                      <a:pt x="3247" y="135"/>
                      <a:pt x="3445" y="24"/>
                      <a:pt x="3710" y="24"/>
                    </a:cubicBezTo>
                    <a:cubicBezTo>
                      <a:pt x="3839" y="24"/>
                      <a:pt x="3984" y="51"/>
                      <a:pt x="4147" y="86"/>
                    </a:cubicBezTo>
                    <a:cubicBezTo>
                      <a:pt x="4230" y="103"/>
                      <a:pt x="4326" y="133"/>
                      <a:pt x="4445" y="169"/>
                    </a:cubicBezTo>
                    <a:cubicBezTo>
                      <a:pt x="4679" y="246"/>
                      <a:pt x="4962" y="336"/>
                      <a:pt x="5215" y="336"/>
                    </a:cubicBezTo>
                    <a:cubicBezTo>
                      <a:pt x="5412" y="336"/>
                      <a:pt x="5591" y="281"/>
                      <a:pt x="5713" y="121"/>
                    </a:cubicBezTo>
                    <a:lnTo>
                      <a:pt x="5696" y="110"/>
                    </a:lnTo>
                    <a:cubicBezTo>
                      <a:pt x="5580" y="260"/>
                      <a:pt x="5411" y="312"/>
                      <a:pt x="5222" y="312"/>
                    </a:cubicBezTo>
                    <a:cubicBezTo>
                      <a:pt x="4971" y="312"/>
                      <a:pt x="4686" y="220"/>
                      <a:pt x="4450" y="146"/>
                    </a:cubicBezTo>
                    <a:cubicBezTo>
                      <a:pt x="4337" y="110"/>
                      <a:pt x="4236" y="80"/>
                      <a:pt x="4153" y="61"/>
                    </a:cubicBezTo>
                    <a:cubicBezTo>
                      <a:pt x="3991" y="27"/>
                      <a:pt x="3845" y="1"/>
                      <a:pt x="37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9"/>
              <p:cNvSpPr/>
              <p:nvPr/>
            </p:nvSpPr>
            <p:spPr>
              <a:xfrm>
                <a:off x="3930075" y="2368000"/>
                <a:ext cx="145125" cy="236100"/>
              </a:xfrm>
              <a:custGeom>
                <a:avLst/>
                <a:gdLst/>
                <a:ahLst/>
                <a:cxnLst/>
                <a:rect l="l" t="t" r="r" b="b"/>
                <a:pathLst>
                  <a:path w="5805" h="9444" extrusionOk="0">
                    <a:moveTo>
                      <a:pt x="5786" y="1"/>
                    </a:moveTo>
                    <a:cubicBezTo>
                      <a:pt x="5600" y="147"/>
                      <a:pt x="5400" y="195"/>
                      <a:pt x="5195" y="195"/>
                    </a:cubicBezTo>
                    <a:cubicBezTo>
                      <a:pt x="4999" y="195"/>
                      <a:pt x="4798" y="151"/>
                      <a:pt x="4600" y="108"/>
                    </a:cubicBezTo>
                    <a:cubicBezTo>
                      <a:pt x="4482" y="84"/>
                      <a:pt x="4369" y="61"/>
                      <a:pt x="4254" y="42"/>
                    </a:cubicBezTo>
                    <a:cubicBezTo>
                      <a:pt x="4135" y="27"/>
                      <a:pt x="4024" y="16"/>
                      <a:pt x="3921" y="16"/>
                    </a:cubicBezTo>
                    <a:cubicBezTo>
                      <a:pt x="3604" y="16"/>
                      <a:pt x="3362" y="121"/>
                      <a:pt x="3165" y="548"/>
                    </a:cubicBezTo>
                    <a:cubicBezTo>
                      <a:pt x="2975" y="972"/>
                      <a:pt x="2832" y="1430"/>
                      <a:pt x="2694" y="1871"/>
                    </a:cubicBezTo>
                    <a:cubicBezTo>
                      <a:pt x="2634" y="2062"/>
                      <a:pt x="2569" y="2264"/>
                      <a:pt x="2503" y="2461"/>
                    </a:cubicBezTo>
                    <a:cubicBezTo>
                      <a:pt x="2396" y="2770"/>
                      <a:pt x="2260" y="3086"/>
                      <a:pt x="2128" y="3391"/>
                    </a:cubicBezTo>
                    <a:cubicBezTo>
                      <a:pt x="1991" y="3707"/>
                      <a:pt x="1848" y="4029"/>
                      <a:pt x="1741" y="4356"/>
                    </a:cubicBezTo>
                    <a:cubicBezTo>
                      <a:pt x="1581" y="4838"/>
                      <a:pt x="1788" y="5308"/>
                      <a:pt x="1991" y="5767"/>
                    </a:cubicBezTo>
                    <a:cubicBezTo>
                      <a:pt x="2152" y="6119"/>
                      <a:pt x="2313" y="6488"/>
                      <a:pt x="2295" y="6852"/>
                    </a:cubicBezTo>
                    <a:cubicBezTo>
                      <a:pt x="2277" y="7364"/>
                      <a:pt x="1788" y="7769"/>
                      <a:pt x="1438" y="8068"/>
                    </a:cubicBezTo>
                    <a:lnTo>
                      <a:pt x="1408" y="8091"/>
                    </a:lnTo>
                    <a:cubicBezTo>
                      <a:pt x="1295" y="8181"/>
                      <a:pt x="1180" y="8275"/>
                      <a:pt x="1067" y="8365"/>
                    </a:cubicBezTo>
                    <a:cubicBezTo>
                      <a:pt x="663" y="8681"/>
                      <a:pt x="281" y="8979"/>
                      <a:pt x="1" y="9432"/>
                    </a:cubicBezTo>
                    <a:lnTo>
                      <a:pt x="19" y="9443"/>
                    </a:lnTo>
                    <a:cubicBezTo>
                      <a:pt x="299" y="8990"/>
                      <a:pt x="680" y="8698"/>
                      <a:pt x="1080" y="8382"/>
                    </a:cubicBezTo>
                    <a:cubicBezTo>
                      <a:pt x="1193" y="8294"/>
                      <a:pt x="1312" y="8204"/>
                      <a:pt x="1425" y="8109"/>
                    </a:cubicBezTo>
                    <a:lnTo>
                      <a:pt x="1449" y="8085"/>
                    </a:lnTo>
                    <a:cubicBezTo>
                      <a:pt x="1806" y="7788"/>
                      <a:pt x="2295" y="7376"/>
                      <a:pt x="2318" y="6852"/>
                    </a:cubicBezTo>
                    <a:cubicBezTo>
                      <a:pt x="2337" y="6482"/>
                      <a:pt x="2175" y="6113"/>
                      <a:pt x="2015" y="5756"/>
                    </a:cubicBezTo>
                    <a:cubicBezTo>
                      <a:pt x="1812" y="5303"/>
                      <a:pt x="1603" y="4838"/>
                      <a:pt x="1759" y="4362"/>
                    </a:cubicBezTo>
                    <a:cubicBezTo>
                      <a:pt x="1872" y="4040"/>
                      <a:pt x="2009" y="3713"/>
                      <a:pt x="2152" y="3397"/>
                    </a:cubicBezTo>
                    <a:cubicBezTo>
                      <a:pt x="2283" y="3092"/>
                      <a:pt x="2420" y="2783"/>
                      <a:pt x="2527" y="2467"/>
                    </a:cubicBezTo>
                    <a:cubicBezTo>
                      <a:pt x="2593" y="2277"/>
                      <a:pt x="2653" y="2074"/>
                      <a:pt x="2717" y="1877"/>
                    </a:cubicBezTo>
                    <a:cubicBezTo>
                      <a:pt x="2855" y="1436"/>
                      <a:pt x="2998" y="977"/>
                      <a:pt x="3189" y="561"/>
                    </a:cubicBezTo>
                    <a:cubicBezTo>
                      <a:pt x="3382" y="144"/>
                      <a:pt x="3615" y="40"/>
                      <a:pt x="3921" y="40"/>
                    </a:cubicBezTo>
                    <a:cubicBezTo>
                      <a:pt x="4022" y="40"/>
                      <a:pt x="4131" y="52"/>
                      <a:pt x="4249" y="66"/>
                    </a:cubicBezTo>
                    <a:cubicBezTo>
                      <a:pt x="4362" y="84"/>
                      <a:pt x="4476" y="108"/>
                      <a:pt x="4595" y="132"/>
                    </a:cubicBezTo>
                    <a:cubicBezTo>
                      <a:pt x="4793" y="175"/>
                      <a:pt x="4995" y="218"/>
                      <a:pt x="5193" y="218"/>
                    </a:cubicBezTo>
                    <a:cubicBezTo>
                      <a:pt x="5404" y="218"/>
                      <a:pt x="5610" y="169"/>
                      <a:pt x="5804" y="18"/>
                    </a:cubicBezTo>
                    <a:lnTo>
                      <a:pt x="578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9"/>
              <p:cNvSpPr/>
              <p:nvPr/>
            </p:nvSpPr>
            <p:spPr>
              <a:xfrm>
                <a:off x="3922925" y="2363525"/>
                <a:ext cx="147200" cy="234925"/>
              </a:xfrm>
              <a:custGeom>
                <a:avLst/>
                <a:gdLst/>
                <a:ahLst/>
                <a:cxnLst/>
                <a:rect l="l" t="t" r="r" b="b"/>
                <a:pathLst>
                  <a:path w="5888" h="9397" extrusionOk="0">
                    <a:moveTo>
                      <a:pt x="5870" y="1"/>
                    </a:moveTo>
                    <a:cubicBezTo>
                      <a:pt x="5654" y="170"/>
                      <a:pt x="5411" y="216"/>
                      <a:pt x="5160" y="216"/>
                    </a:cubicBezTo>
                    <a:cubicBezTo>
                      <a:pt x="5003" y="216"/>
                      <a:pt x="4842" y="198"/>
                      <a:pt x="4683" y="180"/>
                    </a:cubicBezTo>
                    <a:cubicBezTo>
                      <a:pt x="4526" y="163"/>
                      <a:pt x="4372" y="146"/>
                      <a:pt x="4224" y="146"/>
                    </a:cubicBezTo>
                    <a:cubicBezTo>
                      <a:pt x="3850" y="146"/>
                      <a:pt x="3515" y="254"/>
                      <a:pt x="3272" y="740"/>
                    </a:cubicBezTo>
                    <a:cubicBezTo>
                      <a:pt x="3099" y="1090"/>
                      <a:pt x="2950" y="1472"/>
                      <a:pt x="2802" y="1835"/>
                    </a:cubicBezTo>
                    <a:cubicBezTo>
                      <a:pt x="2717" y="2056"/>
                      <a:pt x="2629" y="2283"/>
                      <a:pt x="2533" y="2503"/>
                    </a:cubicBezTo>
                    <a:cubicBezTo>
                      <a:pt x="2384" y="2849"/>
                      <a:pt x="2241" y="3147"/>
                      <a:pt x="2110" y="3421"/>
                    </a:cubicBezTo>
                    <a:cubicBezTo>
                      <a:pt x="2068" y="3510"/>
                      <a:pt x="2010" y="3611"/>
                      <a:pt x="1949" y="3719"/>
                    </a:cubicBezTo>
                    <a:cubicBezTo>
                      <a:pt x="1848" y="3892"/>
                      <a:pt x="1741" y="4070"/>
                      <a:pt x="1688" y="4230"/>
                    </a:cubicBezTo>
                    <a:cubicBezTo>
                      <a:pt x="1573" y="4571"/>
                      <a:pt x="1724" y="4964"/>
                      <a:pt x="1848" y="5286"/>
                    </a:cubicBezTo>
                    <a:cubicBezTo>
                      <a:pt x="1867" y="5344"/>
                      <a:pt x="1889" y="5399"/>
                      <a:pt x="1908" y="5451"/>
                    </a:cubicBezTo>
                    <a:cubicBezTo>
                      <a:pt x="1955" y="5583"/>
                      <a:pt x="2015" y="5720"/>
                      <a:pt x="2074" y="5863"/>
                    </a:cubicBezTo>
                    <a:cubicBezTo>
                      <a:pt x="2235" y="6256"/>
                      <a:pt x="2403" y="6667"/>
                      <a:pt x="2414" y="7073"/>
                    </a:cubicBezTo>
                    <a:cubicBezTo>
                      <a:pt x="2420" y="7621"/>
                      <a:pt x="1884" y="7972"/>
                      <a:pt x="1490" y="8234"/>
                    </a:cubicBezTo>
                    <a:cubicBezTo>
                      <a:pt x="1366" y="8318"/>
                      <a:pt x="1235" y="8396"/>
                      <a:pt x="1109" y="8473"/>
                    </a:cubicBezTo>
                    <a:cubicBezTo>
                      <a:pt x="716" y="8712"/>
                      <a:pt x="305" y="8962"/>
                      <a:pt x="1" y="9378"/>
                    </a:cubicBezTo>
                    <a:lnTo>
                      <a:pt x="25" y="9396"/>
                    </a:lnTo>
                    <a:cubicBezTo>
                      <a:pt x="317" y="8979"/>
                      <a:pt x="710" y="8740"/>
                      <a:pt x="1122" y="8490"/>
                    </a:cubicBezTo>
                    <a:cubicBezTo>
                      <a:pt x="1246" y="8413"/>
                      <a:pt x="1378" y="8335"/>
                      <a:pt x="1502" y="8253"/>
                    </a:cubicBezTo>
                    <a:cubicBezTo>
                      <a:pt x="1902" y="7989"/>
                      <a:pt x="2450" y="7632"/>
                      <a:pt x="2438" y="7073"/>
                    </a:cubicBezTo>
                    <a:cubicBezTo>
                      <a:pt x="2426" y="6661"/>
                      <a:pt x="2260" y="6251"/>
                      <a:pt x="2092" y="5858"/>
                    </a:cubicBezTo>
                    <a:cubicBezTo>
                      <a:pt x="2032" y="5715"/>
                      <a:pt x="1980" y="5577"/>
                      <a:pt x="1931" y="5446"/>
                    </a:cubicBezTo>
                    <a:cubicBezTo>
                      <a:pt x="1914" y="5393"/>
                      <a:pt x="1889" y="5333"/>
                      <a:pt x="1867" y="5273"/>
                    </a:cubicBezTo>
                    <a:cubicBezTo>
                      <a:pt x="1746" y="4964"/>
                      <a:pt x="1598" y="4571"/>
                      <a:pt x="1711" y="4243"/>
                    </a:cubicBezTo>
                    <a:cubicBezTo>
                      <a:pt x="1765" y="4082"/>
                      <a:pt x="1867" y="3903"/>
                      <a:pt x="1967" y="3730"/>
                    </a:cubicBezTo>
                    <a:cubicBezTo>
                      <a:pt x="2027" y="3623"/>
                      <a:pt x="2087" y="3521"/>
                      <a:pt x="2134" y="3433"/>
                    </a:cubicBezTo>
                    <a:cubicBezTo>
                      <a:pt x="2265" y="3158"/>
                      <a:pt x="2403" y="2861"/>
                      <a:pt x="2551" y="2509"/>
                    </a:cubicBezTo>
                    <a:cubicBezTo>
                      <a:pt x="2646" y="2289"/>
                      <a:pt x="2736" y="2063"/>
                      <a:pt x="2825" y="1841"/>
                    </a:cubicBezTo>
                    <a:cubicBezTo>
                      <a:pt x="2968" y="1478"/>
                      <a:pt x="3123" y="1103"/>
                      <a:pt x="3296" y="752"/>
                    </a:cubicBezTo>
                    <a:cubicBezTo>
                      <a:pt x="3530" y="276"/>
                      <a:pt x="3857" y="169"/>
                      <a:pt x="4222" y="169"/>
                    </a:cubicBezTo>
                    <a:cubicBezTo>
                      <a:pt x="4369" y="169"/>
                      <a:pt x="4522" y="187"/>
                      <a:pt x="4678" y="204"/>
                    </a:cubicBezTo>
                    <a:cubicBezTo>
                      <a:pt x="4836" y="222"/>
                      <a:pt x="4996" y="240"/>
                      <a:pt x="5154" y="240"/>
                    </a:cubicBezTo>
                    <a:cubicBezTo>
                      <a:pt x="5411" y="240"/>
                      <a:pt x="5662" y="192"/>
                      <a:pt x="5887" y="18"/>
                    </a:cubicBezTo>
                    <a:lnTo>
                      <a:pt x="58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9"/>
              <p:cNvSpPr/>
              <p:nvPr/>
            </p:nvSpPr>
            <p:spPr>
              <a:xfrm>
                <a:off x="3915950" y="2358775"/>
                <a:ext cx="148950" cy="233700"/>
              </a:xfrm>
              <a:custGeom>
                <a:avLst/>
                <a:gdLst/>
                <a:ahLst/>
                <a:cxnLst/>
                <a:rect l="l" t="t" r="r" b="b"/>
                <a:pathLst>
                  <a:path w="5958" h="9348" extrusionOk="0">
                    <a:moveTo>
                      <a:pt x="5946" y="1"/>
                    </a:moveTo>
                    <a:cubicBezTo>
                      <a:pt x="5589" y="280"/>
                      <a:pt x="5184" y="280"/>
                      <a:pt x="4784" y="280"/>
                    </a:cubicBezTo>
                    <a:cubicBezTo>
                      <a:pt x="4247" y="280"/>
                      <a:pt x="3736" y="280"/>
                      <a:pt x="3378" y="947"/>
                    </a:cubicBezTo>
                    <a:cubicBezTo>
                      <a:pt x="3254" y="1186"/>
                      <a:pt x="3128" y="1431"/>
                      <a:pt x="3015" y="1674"/>
                    </a:cubicBezTo>
                    <a:cubicBezTo>
                      <a:pt x="2872" y="1954"/>
                      <a:pt x="2723" y="2253"/>
                      <a:pt x="2567" y="2532"/>
                    </a:cubicBezTo>
                    <a:cubicBezTo>
                      <a:pt x="2424" y="2795"/>
                      <a:pt x="2270" y="3062"/>
                      <a:pt x="2103" y="3337"/>
                    </a:cubicBezTo>
                    <a:cubicBezTo>
                      <a:pt x="2067" y="3408"/>
                      <a:pt x="2008" y="3485"/>
                      <a:pt x="1954" y="3568"/>
                    </a:cubicBezTo>
                    <a:cubicBezTo>
                      <a:pt x="1835" y="3736"/>
                      <a:pt x="1709" y="3920"/>
                      <a:pt x="1651" y="4076"/>
                    </a:cubicBezTo>
                    <a:cubicBezTo>
                      <a:pt x="1525" y="4426"/>
                      <a:pt x="1717" y="4898"/>
                      <a:pt x="1860" y="5243"/>
                    </a:cubicBezTo>
                    <a:cubicBezTo>
                      <a:pt x="1888" y="5314"/>
                      <a:pt x="1912" y="5386"/>
                      <a:pt x="1937" y="5446"/>
                    </a:cubicBezTo>
                    <a:cubicBezTo>
                      <a:pt x="1990" y="5600"/>
                      <a:pt x="2055" y="5749"/>
                      <a:pt x="2121" y="5910"/>
                    </a:cubicBezTo>
                    <a:cubicBezTo>
                      <a:pt x="2300" y="6356"/>
                      <a:pt x="2490" y="6821"/>
                      <a:pt x="2532" y="7304"/>
                    </a:cubicBezTo>
                    <a:cubicBezTo>
                      <a:pt x="2586" y="7893"/>
                      <a:pt x="1954" y="8209"/>
                      <a:pt x="1574" y="8401"/>
                    </a:cubicBezTo>
                    <a:cubicBezTo>
                      <a:pt x="1436" y="8465"/>
                      <a:pt x="1299" y="8525"/>
                      <a:pt x="1162" y="8586"/>
                    </a:cubicBezTo>
                    <a:cubicBezTo>
                      <a:pt x="751" y="8764"/>
                      <a:pt x="322" y="8949"/>
                      <a:pt x="1" y="9330"/>
                    </a:cubicBezTo>
                    <a:lnTo>
                      <a:pt x="18" y="9348"/>
                    </a:lnTo>
                    <a:cubicBezTo>
                      <a:pt x="340" y="8966"/>
                      <a:pt x="763" y="8781"/>
                      <a:pt x="1168" y="8608"/>
                    </a:cubicBezTo>
                    <a:cubicBezTo>
                      <a:pt x="1305" y="8550"/>
                      <a:pt x="1448" y="8490"/>
                      <a:pt x="1585" y="8418"/>
                    </a:cubicBezTo>
                    <a:cubicBezTo>
                      <a:pt x="1967" y="8228"/>
                      <a:pt x="2610" y="7912"/>
                      <a:pt x="2556" y="7304"/>
                    </a:cubicBezTo>
                    <a:cubicBezTo>
                      <a:pt x="2514" y="6815"/>
                      <a:pt x="2324" y="6351"/>
                      <a:pt x="2138" y="5905"/>
                    </a:cubicBezTo>
                    <a:cubicBezTo>
                      <a:pt x="2074" y="5743"/>
                      <a:pt x="2014" y="5589"/>
                      <a:pt x="1960" y="5440"/>
                    </a:cubicBezTo>
                    <a:cubicBezTo>
                      <a:pt x="1937" y="5380"/>
                      <a:pt x="1907" y="5308"/>
                      <a:pt x="1877" y="5231"/>
                    </a:cubicBezTo>
                    <a:cubicBezTo>
                      <a:pt x="1739" y="4891"/>
                      <a:pt x="1549" y="4426"/>
                      <a:pt x="1674" y="4082"/>
                    </a:cubicBezTo>
                    <a:cubicBezTo>
                      <a:pt x="1728" y="3933"/>
                      <a:pt x="1860" y="3747"/>
                      <a:pt x="1973" y="3581"/>
                    </a:cubicBezTo>
                    <a:cubicBezTo>
                      <a:pt x="2031" y="3497"/>
                      <a:pt x="2085" y="3420"/>
                      <a:pt x="2127" y="3348"/>
                    </a:cubicBezTo>
                    <a:cubicBezTo>
                      <a:pt x="2294" y="3075"/>
                      <a:pt x="2449" y="2806"/>
                      <a:pt x="2592" y="2544"/>
                    </a:cubicBezTo>
                    <a:cubicBezTo>
                      <a:pt x="2746" y="2264"/>
                      <a:pt x="2889" y="1967"/>
                      <a:pt x="3032" y="1681"/>
                    </a:cubicBezTo>
                    <a:cubicBezTo>
                      <a:pt x="3152" y="1442"/>
                      <a:pt x="3277" y="1198"/>
                      <a:pt x="3402" y="959"/>
                    </a:cubicBezTo>
                    <a:cubicBezTo>
                      <a:pt x="3754" y="304"/>
                      <a:pt x="4255" y="304"/>
                      <a:pt x="4784" y="304"/>
                    </a:cubicBezTo>
                    <a:cubicBezTo>
                      <a:pt x="5184" y="304"/>
                      <a:pt x="5600" y="304"/>
                      <a:pt x="5958" y="18"/>
                    </a:cubicBezTo>
                    <a:lnTo>
                      <a:pt x="594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9"/>
              <p:cNvSpPr/>
              <p:nvPr/>
            </p:nvSpPr>
            <p:spPr>
              <a:xfrm>
                <a:off x="3908950" y="2353700"/>
                <a:ext cx="150725" cy="232975"/>
              </a:xfrm>
              <a:custGeom>
                <a:avLst/>
                <a:gdLst/>
                <a:ahLst/>
                <a:cxnLst/>
                <a:rect l="l" t="t" r="r" b="b"/>
                <a:pathLst>
                  <a:path w="6029" h="9319" extrusionOk="0">
                    <a:moveTo>
                      <a:pt x="6017" y="1"/>
                    </a:moveTo>
                    <a:cubicBezTo>
                      <a:pt x="5690" y="268"/>
                      <a:pt x="5327" y="311"/>
                      <a:pt x="4945" y="352"/>
                    </a:cubicBezTo>
                    <a:cubicBezTo>
                      <a:pt x="4813" y="364"/>
                      <a:pt x="4678" y="375"/>
                      <a:pt x="4540" y="405"/>
                    </a:cubicBezTo>
                    <a:cubicBezTo>
                      <a:pt x="4034" y="501"/>
                      <a:pt x="3771" y="691"/>
                      <a:pt x="3498" y="1175"/>
                    </a:cubicBezTo>
                    <a:cubicBezTo>
                      <a:pt x="3248" y="1604"/>
                      <a:pt x="2949" y="2104"/>
                      <a:pt x="2621" y="2569"/>
                    </a:cubicBezTo>
                    <a:cubicBezTo>
                      <a:pt x="2520" y="2712"/>
                      <a:pt x="2396" y="2855"/>
                      <a:pt x="2264" y="3009"/>
                    </a:cubicBezTo>
                    <a:cubicBezTo>
                      <a:pt x="2014" y="3295"/>
                      <a:pt x="1764" y="3592"/>
                      <a:pt x="1639" y="3897"/>
                    </a:cubicBezTo>
                    <a:cubicBezTo>
                      <a:pt x="1489" y="4255"/>
                      <a:pt x="1728" y="4832"/>
                      <a:pt x="1889" y="5208"/>
                    </a:cubicBezTo>
                    <a:cubicBezTo>
                      <a:pt x="1925" y="5297"/>
                      <a:pt x="1954" y="5374"/>
                      <a:pt x="1978" y="5440"/>
                    </a:cubicBezTo>
                    <a:cubicBezTo>
                      <a:pt x="2044" y="5613"/>
                      <a:pt x="2110" y="5786"/>
                      <a:pt x="2187" y="5965"/>
                    </a:cubicBezTo>
                    <a:cubicBezTo>
                      <a:pt x="2390" y="6476"/>
                      <a:pt x="2604" y="7007"/>
                      <a:pt x="2663" y="7560"/>
                    </a:cubicBezTo>
                    <a:cubicBezTo>
                      <a:pt x="2723" y="8157"/>
                      <a:pt x="2175" y="8395"/>
                      <a:pt x="1662" y="8574"/>
                    </a:cubicBezTo>
                    <a:cubicBezTo>
                      <a:pt x="1519" y="8627"/>
                      <a:pt x="1365" y="8668"/>
                      <a:pt x="1222" y="8704"/>
                    </a:cubicBezTo>
                    <a:cubicBezTo>
                      <a:pt x="793" y="8824"/>
                      <a:pt x="352" y="8943"/>
                      <a:pt x="1" y="9300"/>
                    </a:cubicBezTo>
                    <a:lnTo>
                      <a:pt x="18" y="9319"/>
                    </a:lnTo>
                    <a:cubicBezTo>
                      <a:pt x="364" y="8967"/>
                      <a:pt x="804" y="8847"/>
                      <a:pt x="1227" y="8728"/>
                    </a:cubicBezTo>
                    <a:cubicBezTo>
                      <a:pt x="1370" y="8693"/>
                      <a:pt x="1525" y="8651"/>
                      <a:pt x="1668" y="8597"/>
                    </a:cubicBezTo>
                    <a:cubicBezTo>
                      <a:pt x="2049" y="8467"/>
                      <a:pt x="2753" y="8222"/>
                      <a:pt x="2687" y="7555"/>
                    </a:cubicBezTo>
                    <a:cubicBezTo>
                      <a:pt x="2627" y="7001"/>
                      <a:pt x="2413" y="6471"/>
                      <a:pt x="2204" y="5952"/>
                    </a:cubicBezTo>
                    <a:cubicBezTo>
                      <a:pt x="2132" y="5773"/>
                      <a:pt x="2068" y="5607"/>
                      <a:pt x="2002" y="5434"/>
                    </a:cubicBezTo>
                    <a:cubicBezTo>
                      <a:pt x="1978" y="5368"/>
                      <a:pt x="1948" y="5291"/>
                      <a:pt x="1907" y="5201"/>
                    </a:cubicBezTo>
                    <a:cubicBezTo>
                      <a:pt x="1752" y="4826"/>
                      <a:pt x="1519" y="4255"/>
                      <a:pt x="1662" y="3903"/>
                    </a:cubicBezTo>
                    <a:cubicBezTo>
                      <a:pt x="1782" y="3605"/>
                      <a:pt x="2038" y="3307"/>
                      <a:pt x="2283" y="3021"/>
                    </a:cubicBezTo>
                    <a:cubicBezTo>
                      <a:pt x="2413" y="2866"/>
                      <a:pt x="2539" y="2723"/>
                      <a:pt x="2640" y="2580"/>
                    </a:cubicBezTo>
                    <a:cubicBezTo>
                      <a:pt x="2973" y="2115"/>
                      <a:pt x="3265" y="1615"/>
                      <a:pt x="3515" y="1186"/>
                    </a:cubicBezTo>
                    <a:cubicBezTo>
                      <a:pt x="3790" y="716"/>
                      <a:pt x="4051" y="525"/>
                      <a:pt x="4546" y="430"/>
                    </a:cubicBezTo>
                    <a:cubicBezTo>
                      <a:pt x="4678" y="400"/>
                      <a:pt x="4813" y="388"/>
                      <a:pt x="4951" y="375"/>
                    </a:cubicBezTo>
                    <a:cubicBezTo>
                      <a:pt x="5314" y="334"/>
                      <a:pt x="5696" y="292"/>
                      <a:pt x="6029" y="18"/>
                    </a:cubicBezTo>
                    <a:lnTo>
                      <a:pt x="601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9"/>
              <p:cNvSpPr/>
              <p:nvPr/>
            </p:nvSpPr>
            <p:spPr>
              <a:xfrm>
                <a:off x="3901800" y="2348475"/>
                <a:ext cx="152700" cy="232375"/>
              </a:xfrm>
              <a:custGeom>
                <a:avLst/>
                <a:gdLst/>
                <a:ahLst/>
                <a:cxnLst/>
                <a:rect l="l" t="t" r="r" b="b"/>
                <a:pathLst>
                  <a:path w="6108" h="9295" extrusionOk="0">
                    <a:moveTo>
                      <a:pt x="6095" y="1"/>
                    </a:moveTo>
                    <a:cubicBezTo>
                      <a:pt x="5786" y="270"/>
                      <a:pt x="5445" y="347"/>
                      <a:pt x="5082" y="430"/>
                    </a:cubicBezTo>
                    <a:cubicBezTo>
                      <a:pt x="4951" y="460"/>
                      <a:pt x="4808" y="496"/>
                      <a:pt x="4678" y="537"/>
                    </a:cubicBezTo>
                    <a:cubicBezTo>
                      <a:pt x="4147" y="704"/>
                      <a:pt x="3908" y="960"/>
                      <a:pt x="3581" y="1472"/>
                    </a:cubicBezTo>
                    <a:cubicBezTo>
                      <a:pt x="3336" y="1854"/>
                      <a:pt x="3039" y="2229"/>
                      <a:pt x="2663" y="2622"/>
                    </a:cubicBezTo>
                    <a:cubicBezTo>
                      <a:pt x="2580" y="2706"/>
                      <a:pt x="2478" y="2801"/>
                      <a:pt x="2366" y="2902"/>
                    </a:cubicBezTo>
                    <a:cubicBezTo>
                      <a:pt x="2097" y="3141"/>
                      <a:pt x="1794" y="3421"/>
                      <a:pt x="1668" y="3694"/>
                    </a:cubicBezTo>
                    <a:cubicBezTo>
                      <a:pt x="1489" y="4106"/>
                      <a:pt x="1728" y="4678"/>
                      <a:pt x="1907" y="5095"/>
                    </a:cubicBezTo>
                    <a:cubicBezTo>
                      <a:pt x="1948" y="5203"/>
                      <a:pt x="1989" y="5297"/>
                      <a:pt x="2020" y="5381"/>
                    </a:cubicBezTo>
                    <a:cubicBezTo>
                      <a:pt x="2091" y="5583"/>
                      <a:pt x="2175" y="5792"/>
                      <a:pt x="2264" y="6006"/>
                    </a:cubicBezTo>
                    <a:cubicBezTo>
                      <a:pt x="2514" y="6614"/>
                      <a:pt x="2770" y="7246"/>
                      <a:pt x="2806" y="7895"/>
                    </a:cubicBezTo>
                    <a:cubicBezTo>
                      <a:pt x="2842" y="8539"/>
                      <a:pt x="2132" y="8682"/>
                      <a:pt x="1711" y="8764"/>
                    </a:cubicBezTo>
                    <a:cubicBezTo>
                      <a:pt x="1573" y="8794"/>
                      <a:pt x="1425" y="8813"/>
                      <a:pt x="1282" y="8830"/>
                    </a:cubicBezTo>
                    <a:cubicBezTo>
                      <a:pt x="834" y="8890"/>
                      <a:pt x="375" y="8949"/>
                      <a:pt x="1" y="9278"/>
                    </a:cubicBezTo>
                    <a:lnTo>
                      <a:pt x="18" y="9295"/>
                    </a:lnTo>
                    <a:cubicBezTo>
                      <a:pt x="388" y="8973"/>
                      <a:pt x="840" y="8913"/>
                      <a:pt x="1282" y="8855"/>
                    </a:cubicBezTo>
                    <a:cubicBezTo>
                      <a:pt x="1425" y="8836"/>
                      <a:pt x="1573" y="8819"/>
                      <a:pt x="1716" y="8789"/>
                    </a:cubicBezTo>
                    <a:cubicBezTo>
                      <a:pt x="2145" y="8699"/>
                      <a:pt x="2866" y="8556"/>
                      <a:pt x="2830" y="7895"/>
                    </a:cubicBezTo>
                    <a:cubicBezTo>
                      <a:pt x="2794" y="7240"/>
                      <a:pt x="2539" y="6608"/>
                      <a:pt x="2288" y="6001"/>
                    </a:cubicBezTo>
                    <a:cubicBezTo>
                      <a:pt x="2198" y="5780"/>
                      <a:pt x="2115" y="5577"/>
                      <a:pt x="2038" y="5369"/>
                    </a:cubicBezTo>
                    <a:cubicBezTo>
                      <a:pt x="2008" y="5286"/>
                      <a:pt x="1972" y="5190"/>
                      <a:pt x="1925" y="5088"/>
                    </a:cubicBezTo>
                    <a:cubicBezTo>
                      <a:pt x="1752" y="4672"/>
                      <a:pt x="1513" y="4106"/>
                      <a:pt x="1692" y="3701"/>
                    </a:cubicBezTo>
                    <a:cubicBezTo>
                      <a:pt x="1811" y="3433"/>
                      <a:pt x="2115" y="3158"/>
                      <a:pt x="2383" y="2921"/>
                    </a:cubicBezTo>
                    <a:cubicBezTo>
                      <a:pt x="2490" y="2819"/>
                      <a:pt x="2597" y="2723"/>
                      <a:pt x="2682" y="2640"/>
                    </a:cubicBezTo>
                    <a:cubicBezTo>
                      <a:pt x="3056" y="2247"/>
                      <a:pt x="3361" y="1865"/>
                      <a:pt x="3605" y="1485"/>
                    </a:cubicBezTo>
                    <a:cubicBezTo>
                      <a:pt x="3927" y="978"/>
                      <a:pt x="4159" y="722"/>
                      <a:pt x="4683" y="561"/>
                    </a:cubicBezTo>
                    <a:cubicBezTo>
                      <a:pt x="4821" y="520"/>
                      <a:pt x="4956" y="484"/>
                      <a:pt x="5088" y="454"/>
                    </a:cubicBezTo>
                    <a:cubicBezTo>
                      <a:pt x="5451" y="370"/>
                      <a:pt x="5797" y="293"/>
                      <a:pt x="6107" y="20"/>
                    </a:cubicBezTo>
                    <a:lnTo>
                      <a:pt x="6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9"/>
              <p:cNvSpPr/>
              <p:nvPr/>
            </p:nvSpPr>
            <p:spPr>
              <a:xfrm>
                <a:off x="3894500" y="2343125"/>
                <a:ext cx="154775" cy="232225"/>
              </a:xfrm>
              <a:custGeom>
                <a:avLst/>
                <a:gdLst/>
                <a:ahLst/>
                <a:cxnLst/>
                <a:rect l="l" t="t" r="r" b="b"/>
                <a:pathLst>
                  <a:path w="6191" h="9289" extrusionOk="0">
                    <a:moveTo>
                      <a:pt x="6172" y="0"/>
                    </a:moveTo>
                    <a:cubicBezTo>
                      <a:pt x="5886" y="269"/>
                      <a:pt x="5564" y="382"/>
                      <a:pt x="5226" y="507"/>
                    </a:cubicBezTo>
                    <a:cubicBezTo>
                      <a:pt x="5083" y="561"/>
                      <a:pt x="4927" y="614"/>
                      <a:pt x="4784" y="680"/>
                    </a:cubicBezTo>
                    <a:cubicBezTo>
                      <a:pt x="4308" y="900"/>
                      <a:pt x="4093" y="1192"/>
                      <a:pt x="3796" y="1603"/>
                    </a:cubicBezTo>
                    <a:cubicBezTo>
                      <a:pt x="3771" y="1639"/>
                      <a:pt x="3741" y="1675"/>
                      <a:pt x="3718" y="1711"/>
                    </a:cubicBezTo>
                    <a:cubicBezTo>
                      <a:pt x="3474" y="2038"/>
                      <a:pt x="3175" y="2324"/>
                      <a:pt x="2740" y="2646"/>
                    </a:cubicBezTo>
                    <a:cubicBezTo>
                      <a:pt x="2669" y="2700"/>
                      <a:pt x="2575" y="2759"/>
                      <a:pt x="2479" y="2824"/>
                    </a:cubicBezTo>
                    <a:cubicBezTo>
                      <a:pt x="2187" y="3009"/>
                      <a:pt x="1830" y="3236"/>
                      <a:pt x="1698" y="3509"/>
                    </a:cubicBezTo>
                    <a:cubicBezTo>
                      <a:pt x="1489" y="3933"/>
                      <a:pt x="1764" y="4582"/>
                      <a:pt x="1960" y="5059"/>
                    </a:cubicBezTo>
                    <a:cubicBezTo>
                      <a:pt x="2008" y="5172"/>
                      <a:pt x="2056" y="5279"/>
                      <a:pt x="2086" y="5368"/>
                    </a:cubicBezTo>
                    <a:cubicBezTo>
                      <a:pt x="2169" y="5601"/>
                      <a:pt x="2259" y="5827"/>
                      <a:pt x="2353" y="6066"/>
                    </a:cubicBezTo>
                    <a:cubicBezTo>
                      <a:pt x="2627" y="6739"/>
                      <a:pt x="2908" y="7436"/>
                      <a:pt x="2943" y="8162"/>
                    </a:cubicBezTo>
                    <a:cubicBezTo>
                      <a:pt x="2979" y="8841"/>
                      <a:pt x="2264" y="8901"/>
                      <a:pt x="1794" y="8937"/>
                    </a:cubicBezTo>
                    <a:cubicBezTo>
                      <a:pt x="1651" y="8948"/>
                      <a:pt x="1508" y="8956"/>
                      <a:pt x="1352" y="8956"/>
                    </a:cubicBezTo>
                    <a:cubicBezTo>
                      <a:pt x="887" y="8961"/>
                      <a:pt x="406" y="8961"/>
                      <a:pt x="1" y="9264"/>
                    </a:cubicBezTo>
                    <a:lnTo>
                      <a:pt x="18" y="9289"/>
                    </a:lnTo>
                    <a:cubicBezTo>
                      <a:pt x="411" y="8984"/>
                      <a:pt x="887" y="8984"/>
                      <a:pt x="1352" y="8978"/>
                    </a:cubicBezTo>
                    <a:cubicBezTo>
                      <a:pt x="1508" y="8978"/>
                      <a:pt x="1651" y="8973"/>
                      <a:pt x="1800" y="8961"/>
                    </a:cubicBezTo>
                    <a:cubicBezTo>
                      <a:pt x="2246" y="8926"/>
                      <a:pt x="3004" y="8866"/>
                      <a:pt x="2968" y="8156"/>
                    </a:cubicBezTo>
                    <a:cubicBezTo>
                      <a:pt x="2932" y="7430"/>
                      <a:pt x="2652" y="6732"/>
                      <a:pt x="2377" y="6060"/>
                    </a:cubicBezTo>
                    <a:cubicBezTo>
                      <a:pt x="2281" y="5816"/>
                      <a:pt x="2187" y="5588"/>
                      <a:pt x="2110" y="5362"/>
                    </a:cubicBezTo>
                    <a:cubicBezTo>
                      <a:pt x="2080" y="5274"/>
                      <a:pt x="2031" y="5167"/>
                      <a:pt x="1984" y="5052"/>
                    </a:cubicBezTo>
                    <a:cubicBezTo>
                      <a:pt x="1788" y="4582"/>
                      <a:pt x="1519" y="3933"/>
                      <a:pt x="1717" y="3522"/>
                    </a:cubicBezTo>
                    <a:cubicBezTo>
                      <a:pt x="1847" y="3253"/>
                      <a:pt x="2204" y="3027"/>
                      <a:pt x="2490" y="2843"/>
                    </a:cubicBezTo>
                    <a:cubicBezTo>
                      <a:pt x="2592" y="2777"/>
                      <a:pt x="2682" y="2717"/>
                      <a:pt x="2753" y="2664"/>
                    </a:cubicBezTo>
                    <a:cubicBezTo>
                      <a:pt x="3194" y="2343"/>
                      <a:pt x="3491" y="2057"/>
                      <a:pt x="3736" y="1722"/>
                    </a:cubicBezTo>
                    <a:cubicBezTo>
                      <a:pt x="3760" y="1686"/>
                      <a:pt x="3790" y="1651"/>
                      <a:pt x="3813" y="1615"/>
                    </a:cubicBezTo>
                    <a:cubicBezTo>
                      <a:pt x="4112" y="1210"/>
                      <a:pt x="4326" y="918"/>
                      <a:pt x="4797" y="704"/>
                    </a:cubicBezTo>
                    <a:cubicBezTo>
                      <a:pt x="4940" y="638"/>
                      <a:pt x="5088" y="584"/>
                      <a:pt x="5231" y="531"/>
                    </a:cubicBezTo>
                    <a:cubicBezTo>
                      <a:pt x="5577" y="405"/>
                      <a:pt x="5899" y="286"/>
                      <a:pt x="6191" y="19"/>
                    </a:cubicBezTo>
                    <a:lnTo>
                      <a:pt x="617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9"/>
              <p:cNvSpPr/>
              <p:nvPr/>
            </p:nvSpPr>
            <p:spPr>
              <a:xfrm>
                <a:off x="3887050" y="2337775"/>
                <a:ext cx="157000" cy="232350"/>
              </a:xfrm>
              <a:custGeom>
                <a:avLst/>
                <a:gdLst/>
                <a:ahLst/>
                <a:cxnLst/>
                <a:rect l="l" t="t" r="r" b="b"/>
                <a:pathLst>
                  <a:path w="6280" h="9294" extrusionOk="0">
                    <a:moveTo>
                      <a:pt x="6261" y="0"/>
                    </a:moveTo>
                    <a:cubicBezTo>
                      <a:pt x="5994" y="262"/>
                      <a:pt x="5689" y="412"/>
                      <a:pt x="5375" y="572"/>
                    </a:cubicBezTo>
                    <a:cubicBezTo>
                      <a:pt x="5219" y="649"/>
                      <a:pt x="5059" y="734"/>
                      <a:pt x="4897" y="828"/>
                    </a:cubicBezTo>
                    <a:cubicBezTo>
                      <a:pt x="4553" y="1037"/>
                      <a:pt x="4355" y="1305"/>
                      <a:pt x="4147" y="1584"/>
                    </a:cubicBezTo>
                    <a:cubicBezTo>
                      <a:pt x="4058" y="1704"/>
                      <a:pt x="3962" y="1823"/>
                      <a:pt x="3855" y="1949"/>
                    </a:cubicBezTo>
                    <a:cubicBezTo>
                      <a:pt x="3557" y="2299"/>
                      <a:pt x="3187" y="2502"/>
                      <a:pt x="2830" y="2670"/>
                    </a:cubicBezTo>
                    <a:cubicBezTo>
                      <a:pt x="2765" y="2700"/>
                      <a:pt x="2687" y="2735"/>
                      <a:pt x="2604" y="2764"/>
                    </a:cubicBezTo>
                    <a:cubicBezTo>
                      <a:pt x="2282" y="2895"/>
                      <a:pt x="1889" y="3057"/>
                      <a:pt x="1734" y="3336"/>
                    </a:cubicBezTo>
                    <a:cubicBezTo>
                      <a:pt x="1633" y="3527"/>
                      <a:pt x="1680" y="3748"/>
                      <a:pt x="1722" y="3944"/>
                    </a:cubicBezTo>
                    <a:cubicBezTo>
                      <a:pt x="1729" y="3962"/>
                      <a:pt x="1734" y="3979"/>
                      <a:pt x="1734" y="3998"/>
                    </a:cubicBezTo>
                    <a:cubicBezTo>
                      <a:pt x="1823" y="4402"/>
                      <a:pt x="1955" y="4790"/>
                      <a:pt x="2092" y="5159"/>
                    </a:cubicBezTo>
                    <a:cubicBezTo>
                      <a:pt x="2115" y="5230"/>
                      <a:pt x="2139" y="5296"/>
                      <a:pt x="2163" y="5368"/>
                    </a:cubicBezTo>
                    <a:cubicBezTo>
                      <a:pt x="2246" y="5618"/>
                      <a:pt x="2348" y="5862"/>
                      <a:pt x="2449" y="6131"/>
                    </a:cubicBezTo>
                    <a:cubicBezTo>
                      <a:pt x="2741" y="6863"/>
                      <a:pt x="3038" y="7620"/>
                      <a:pt x="3074" y="8406"/>
                    </a:cubicBezTo>
                    <a:cubicBezTo>
                      <a:pt x="3087" y="8603"/>
                      <a:pt x="3033" y="8764"/>
                      <a:pt x="2925" y="8871"/>
                    </a:cubicBezTo>
                    <a:cubicBezTo>
                      <a:pt x="2723" y="9078"/>
                      <a:pt x="2363" y="9106"/>
                      <a:pt x="2054" y="9106"/>
                    </a:cubicBezTo>
                    <a:cubicBezTo>
                      <a:pt x="1999" y="9106"/>
                      <a:pt x="1945" y="9105"/>
                      <a:pt x="1895" y="9104"/>
                    </a:cubicBezTo>
                    <a:lnTo>
                      <a:pt x="1872" y="9104"/>
                    </a:lnTo>
                    <a:cubicBezTo>
                      <a:pt x="1729" y="9098"/>
                      <a:pt x="1579" y="9085"/>
                      <a:pt x="1424" y="9074"/>
                    </a:cubicBezTo>
                    <a:cubicBezTo>
                      <a:pt x="1238" y="9056"/>
                      <a:pt x="1051" y="9038"/>
                      <a:pt x="867" y="9038"/>
                    </a:cubicBezTo>
                    <a:cubicBezTo>
                      <a:pt x="561" y="9038"/>
                      <a:pt x="264" y="9088"/>
                      <a:pt x="0" y="9270"/>
                    </a:cubicBezTo>
                    <a:lnTo>
                      <a:pt x="13" y="9294"/>
                    </a:lnTo>
                    <a:cubicBezTo>
                      <a:pt x="273" y="9112"/>
                      <a:pt x="568" y="9062"/>
                      <a:pt x="871" y="9062"/>
                    </a:cubicBezTo>
                    <a:cubicBezTo>
                      <a:pt x="1052" y="9062"/>
                      <a:pt x="1237" y="9080"/>
                      <a:pt x="1418" y="9098"/>
                    </a:cubicBezTo>
                    <a:cubicBezTo>
                      <a:pt x="1579" y="9110"/>
                      <a:pt x="1722" y="9121"/>
                      <a:pt x="1865" y="9127"/>
                    </a:cubicBezTo>
                    <a:lnTo>
                      <a:pt x="1895" y="9127"/>
                    </a:lnTo>
                    <a:cubicBezTo>
                      <a:pt x="1950" y="9128"/>
                      <a:pt x="2008" y="9129"/>
                      <a:pt x="2068" y="9129"/>
                    </a:cubicBezTo>
                    <a:cubicBezTo>
                      <a:pt x="2380" y="9129"/>
                      <a:pt x="2739" y="9099"/>
                      <a:pt x="2944" y="8889"/>
                    </a:cubicBezTo>
                    <a:cubicBezTo>
                      <a:pt x="3057" y="8776"/>
                      <a:pt x="3110" y="8609"/>
                      <a:pt x="3099" y="8406"/>
                    </a:cubicBezTo>
                    <a:cubicBezTo>
                      <a:pt x="3063" y="7614"/>
                      <a:pt x="2765" y="6858"/>
                      <a:pt x="2472" y="6118"/>
                    </a:cubicBezTo>
                    <a:cubicBezTo>
                      <a:pt x="2365" y="5857"/>
                      <a:pt x="2271" y="5606"/>
                      <a:pt x="2181" y="5356"/>
                    </a:cubicBezTo>
                    <a:cubicBezTo>
                      <a:pt x="2158" y="5290"/>
                      <a:pt x="2133" y="5219"/>
                      <a:pt x="2109" y="5153"/>
                    </a:cubicBezTo>
                    <a:cubicBezTo>
                      <a:pt x="1979" y="4779"/>
                      <a:pt x="1847" y="4397"/>
                      <a:pt x="1757" y="3998"/>
                    </a:cubicBezTo>
                    <a:cubicBezTo>
                      <a:pt x="1757" y="3979"/>
                      <a:pt x="1752" y="3962"/>
                      <a:pt x="1746" y="3944"/>
                    </a:cubicBezTo>
                    <a:cubicBezTo>
                      <a:pt x="1704" y="3748"/>
                      <a:pt x="1657" y="3533"/>
                      <a:pt x="1757" y="3349"/>
                    </a:cubicBezTo>
                    <a:cubicBezTo>
                      <a:pt x="1900" y="3074"/>
                      <a:pt x="2294" y="2914"/>
                      <a:pt x="2610" y="2788"/>
                    </a:cubicBezTo>
                    <a:cubicBezTo>
                      <a:pt x="2694" y="2752"/>
                      <a:pt x="2777" y="2722"/>
                      <a:pt x="2843" y="2692"/>
                    </a:cubicBezTo>
                    <a:cubicBezTo>
                      <a:pt x="3200" y="2521"/>
                      <a:pt x="3575" y="2318"/>
                      <a:pt x="3873" y="1966"/>
                    </a:cubicBezTo>
                    <a:cubicBezTo>
                      <a:pt x="3981" y="1842"/>
                      <a:pt x="4075" y="1716"/>
                      <a:pt x="4165" y="1597"/>
                    </a:cubicBezTo>
                    <a:cubicBezTo>
                      <a:pt x="4374" y="1323"/>
                      <a:pt x="4570" y="1055"/>
                      <a:pt x="4910" y="846"/>
                    </a:cubicBezTo>
                    <a:cubicBezTo>
                      <a:pt x="5070" y="751"/>
                      <a:pt x="5232" y="673"/>
                      <a:pt x="5386" y="596"/>
                    </a:cubicBezTo>
                    <a:cubicBezTo>
                      <a:pt x="5689" y="440"/>
                      <a:pt x="6005" y="280"/>
                      <a:pt x="6280" y="19"/>
                    </a:cubicBezTo>
                    <a:lnTo>
                      <a:pt x="62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9"/>
              <p:cNvSpPr/>
              <p:nvPr/>
            </p:nvSpPr>
            <p:spPr>
              <a:xfrm>
                <a:off x="3879000" y="2332400"/>
                <a:ext cx="159700" cy="232850"/>
              </a:xfrm>
              <a:custGeom>
                <a:avLst/>
                <a:gdLst/>
                <a:ahLst/>
                <a:cxnLst/>
                <a:rect l="l" t="t" r="r" b="b"/>
                <a:pathLst>
                  <a:path w="6388" h="9314" extrusionOk="0">
                    <a:moveTo>
                      <a:pt x="6369" y="1"/>
                    </a:moveTo>
                    <a:cubicBezTo>
                      <a:pt x="6126" y="256"/>
                      <a:pt x="5833" y="441"/>
                      <a:pt x="5560" y="620"/>
                    </a:cubicBezTo>
                    <a:cubicBezTo>
                      <a:pt x="5387" y="734"/>
                      <a:pt x="5208" y="847"/>
                      <a:pt x="5041" y="977"/>
                    </a:cubicBezTo>
                    <a:cubicBezTo>
                      <a:pt x="4790" y="1169"/>
                      <a:pt x="4600" y="1359"/>
                      <a:pt x="4451" y="1562"/>
                    </a:cubicBezTo>
                    <a:cubicBezTo>
                      <a:pt x="4386" y="1645"/>
                      <a:pt x="4338" y="1728"/>
                      <a:pt x="4284" y="1818"/>
                    </a:cubicBezTo>
                    <a:cubicBezTo>
                      <a:pt x="4207" y="1949"/>
                      <a:pt x="4130" y="2080"/>
                      <a:pt x="4017" y="2187"/>
                    </a:cubicBezTo>
                    <a:cubicBezTo>
                      <a:pt x="3712" y="2491"/>
                      <a:pt x="3319" y="2604"/>
                      <a:pt x="2944" y="2693"/>
                    </a:cubicBezTo>
                    <a:cubicBezTo>
                      <a:pt x="2890" y="2712"/>
                      <a:pt x="2819" y="2723"/>
                      <a:pt x="2747" y="2736"/>
                    </a:cubicBezTo>
                    <a:cubicBezTo>
                      <a:pt x="2425" y="2800"/>
                      <a:pt x="1979" y="2885"/>
                      <a:pt x="1806" y="3182"/>
                    </a:cubicBezTo>
                    <a:cubicBezTo>
                      <a:pt x="1693" y="3372"/>
                      <a:pt x="1746" y="3622"/>
                      <a:pt x="1788" y="3825"/>
                    </a:cubicBezTo>
                    <a:cubicBezTo>
                      <a:pt x="1793" y="3850"/>
                      <a:pt x="1800" y="3873"/>
                      <a:pt x="1806" y="3897"/>
                    </a:cubicBezTo>
                    <a:cubicBezTo>
                      <a:pt x="1895" y="4332"/>
                      <a:pt x="2038" y="4749"/>
                      <a:pt x="2181" y="5154"/>
                    </a:cubicBezTo>
                    <a:cubicBezTo>
                      <a:pt x="2205" y="5231"/>
                      <a:pt x="2229" y="5302"/>
                      <a:pt x="2252" y="5374"/>
                    </a:cubicBezTo>
                    <a:cubicBezTo>
                      <a:pt x="2324" y="5588"/>
                      <a:pt x="2401" y="5803"/>
                      <a:pt x="2473" y="6012"/>
                    </a:cubicBezTo>
                    <a:cubicBezTo>
                      <a:pt x="2598" y="6375"/>
                      <a:pt x="2736" y="6757"/>
                      <a:pt x="2854" y="7133"/>
                    </a:cubicBezTo>
                    <a:cubicBezTo>
                      <a:pt x="2873" y="7191"/>
                      <a:pt x="2890" y="7257"/>
                      <a:pt x="2914" y="7323"/>
                    </a:cubicBezTo>
                    <a:cubicBezTo>
                      <a:pt x="3044" y="7733"/>
                      <a:pt x="3200" y="8205"/>
                      <a:pt x="3212" y="8640"/>
                    </a:cubicBezTo>
                    <a:cubicBezTo>
                      <a:pt x="3217" y="8841"/>
                      <a:pt x="3165" y="9003"/>
                      <a:pt x="3052" y="9104"/>
                    </a:cubicBezTo>
                    <a:cubicBezTo>
                      <a:pt x="2900" y="9245"/>
                      <a:pt x="2662" y="9283"/>
                      <a:pt x="2426" y="9283"/>
                    </a:cubicBezTo>
                    <a:cubicBezTo>
                      <a:pt x="2274" y="9283"/>
                      <a:pt x="2123" y="9267"/>
                      <a:pt x="1996" y="9253"/>
                    </a:cubicBezTo>
                    <a:lnTo>
                      <a:pt x="1949" y="9253"/>
                    </a:lnTo>
                    <a:cubicBezTo>
                      <a:pt x="1806" y="9234"/>
                      <a:pt x="1658" y="9212"/>
                      <a:pt x="1502" y="9182"/>
                    </a:cubicBezTo>
                    <a:cubicBezTo>
                      <a:pt x="1262" y="9141"/>
                      <a:pt x="1004" y="9095"/>
                      <a:pt x="750" y="9095"/>
                    </a:cubicBezTo>
                    <a:cubicBezTo>
                      <a:pt x="488" y="9095"/>
                      <a:pt x="230" y="9144"/>
                      <a:pt x="0" y="9295"/>
                    </a:cubicBezTo>
                    <a:lnTo>
                      <a:pt x="19" y="9313"/>
                    </a:lnTo>
                    <a:cubicBezTo>
                      <a:pt x="241" y="9165"/>
                      <a:pt x="492" y="9118"/>
                      <a:pt x="748" y="9118"/>
                    </a:cubicBezTo>
                    <a:cubicBezTo>
                      <a:pt x="1001" y="9118"/>
                      <a:pt x="1260" y="9164"/>
                      <a:pt x="1502" y="9206"/>
                    </a:cubicBezTo>
                    <a:cubicBezTo>
                      <a:pt x="1658" y="9234"/>
                      <a:pt x="1806" y="9259"/>
                      <a:pt x="1943" y="9277"/>
                    </a:cubicBezTo>
                    <a:lnTo>
                      <a:pt x="1996" y="9277"/>
                    </a:lnTo>
                    <a:cubicBezTo>
                      <a:pt x="2121" y="9291"/>
                      <a:pt x="2272" y="9307"/>
                      <a:pt x="2424" y="9307"/>
                    </a:cubicBezTo>
                    <a:cubicBezTo>
                      <a:pt x="2665" y="9307"/>
                      <a:pt x="2912" y="9268"/>
                      <a:pt x="3069" y="9122"/>
                    </a:cubicBezTo>
                    <a:cubicBezTo>
                      <a:pt x="3187" y="9014"/>
                      <a:pt x="3242" y="8848"/>
                      <a:pt x="3236" y="8640"/>
                    </a:cubicBezTo>
                    <a:cubicBezTo>
                      <a:pt x="3223" y="8205"/>
                      <a:pt x="3069" y="7727"/>
                      <a:pt x="2937" y="7317"/>
                    </a:cubicBezTo>
                    <a:cubicBezTo>
                      <a:pt x="2914" y="7251"/>
                      <a:pt x="2896" y="7185"/>
                      <a:pt x="2873" y="7125"/>
                    </a:cubicBezTo>
                    <a:cubicBezTo>
                      <a:pt x="2753" y="6745"/>
                      <a:pt x="2623" y="6369"/>
                      <a:pt x="2497" y="6000"/>
                    </a:cubicBezTo>
                    <a:cubicBezTo>
                      <a:pt x="2425" y="5791"/>
                      <a:pt x="2348" y="5577"/>
                      <a:pt x="2277" y="5368"/>
                    </a:cubicBezTo>
                    <a:cubicBezTo>
                      <a:pt x="2252" y="5297"/>
                      <a:pt x="2229" y="5219"/>
                      <a:pt x="2199" y="5148"/>
                    </a:cubicBezTo>
                    <a:cubicBezTo>
                      <a:pt x="2062" y="4743"/>
                      <a:pt x="1919" y="4326"/>
                      <a:pt x="1829" y="3891"/>
                    </a:cubicBezTo>
                    <a:cubicBezTo>
                      <a:pt x="1823" y="3867"/>
                      <a:pt x="1818" y="3844"/>
                      <a:pt x="1812" y="3820"/>
                    </a:cubicBezTo>
                    <a:cubicBezTo>
                      <a:pt x="1770" y="3622"/>
                      <a:pt x="1716" y="3379"/>
                      <a:pt x="1823" y="3193"/>
                    </a:cubicBezTo>
                    <a:cubicBezTo>
                      <a:pt x="1991" y="2907"/>
                      <a:pt x="2431" y="2824"/>
                      <a:pt x="2753" y="2759"/>
                    </a:cubicBezTo>
                    <a:cubicBezTo>
                      <a:pt x="2824" y="2747"/>
                      <a:pt x="2896" y="2736"/>
                      <a:pt x="2950" y="2717"/>
                    </a:cubicBezTo>
                    <a:cubicBezTo>
                      <a:pt x="3330" y="2629"/>
                      <a:pt x="3724" y="2508"/>
                      <a:pt x="4034" y="2205"/>
                    </a:cubicBezTo>
                    <a:cubicBezTo>
                      <a:pt x="4147" y="2092"/>
                      <a:pt x="4231" y="1961"/>
                      <a:pt x="4308" y="1829"/>
                    </a:cubicBezTo>
                    <a:cubicBezTo>
                      <a:pt x="4356" y="1746"/>
                      <a:pt x="4410" y="1656"/>
                      <a:pt x="4469" y="1573"/>
                    </a:cubicBezTo>
                    <a:cubicBezTo>
                      <a:pt x="4617" y="1377"/>
                      <a:pt x="4809" y="1186"/>
                      <a:pt x="5053" y="996"/>
                    </a:cubicBezTo>
                    <a:cubicBezTo>
                      <a:pt x="5219" y="864"/>
                      <a:pt x="5398" y="751"/>
                      <a:pt x="5571" y="638"/>
                    </a:cubicBezTo>
                    <a:cubicBezTo>
                      <a:pt x="5851" y="460"/>
                      <a:pt x="6137" y="275"/>
                      <a:pt x="6387" y="19"/>
                    </a:cubicBezTo>
                    <a:lnTo>
                      <a:pt x="636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9"/>
              <p:cNvSpPr/>
              <p:nvPr/>
            </p:nvSpPr>
            <p:spPr>
              <a:xfrm>
                <a:off x="3870675" y="2327050"/>
                <a:ext cx="162650" cy="236700"/>
              </a:xfrm>
              <a:custGeom>
                <a:avLst/>
                <a:gdLst/>
                <a:ahLst/>
                <a:cxnLst/>
                <a:rect l="l" t="t" r="r" b="b"/>
                <a:pathLst>
                  <a:path w="6506" h="9468" extrusionOk="0">
                    <a:moveTo>
                      <a:pt x="6487" y="0"/>
                    </a:moveTo>
                    <a:cubicBezTo>
                      <a:pt x="6261" y="250"/>
                      <a:pt x="6006" y="453"/>
                      <a:pt x="5755" y="649"/>
                    </a:cubicBezTo>
                    <a:cubicBezTo>
                      <a:pt x="5577" y="792"/>
                      <a:pt x="5392" y="941"/>
                      <a:pt x="5213" y="1102"/>
                    </a:cubicBezTo>
                    <a:cubicBezTo>
                      <a:pt x="4986" y="1311"/>
                      <a:pt x="4796" y="1531"/>
                      <a:pt x="4647" y="1746"/>
                    </a:cubicBezTo>
                    <a:cubicBezTo>
                      <a:pt x="4593" y="1823"/>
                      <a:pt x="4546" y="1906"/>
                      <a:pt x="4504" y="1990"/>
                    </a:cubicBezTo>
                    <a:cubicBezTo>
                      <a:pt x="4421" y="2139"/>
                      <a:pt x="4350" y="2276"/>
                      <a:pt x="4230" y="2384"/>
                    </a:cubicBezTo>
                    <a:cubicBezTo>
                      <a:pt x="3902" y="2692"/>
                      <a:pt x="3456" y="2711"/>
                      <a:pt x="3069" y="2728"/>
                    </a:cubicBezTo>
                    <a:lnTo>
                      <a:pt x="3044" y="2728"/>
                    </a:lnTo>
                    <a:cubicBezTo>
                      <a:pt x="2997" y="2728"/>
                      <a:pt x="2937" y="2735"/>
                      <a:pt x="2884" y="2735"/>
                    </a:cubicBezTo>
                    <a:cubicBezTo>
                      <a:pt x="2538" y="2735"/>
                      <a:pt x="2068" y="2741"/>
                      <a:pt x="1859" y="3044"/>
                    </a:cubicBezTo>
                    <a:cubicBezTo>
                      <a:pt x="1722" y="3247"/>
                      <a:pt x="1848" y="3712"/>
                      <a:pt x="1906" y="3938"/>
                    </a:cubicBezTo>
                    <a:cubicBezTo>
                      <a:pt x="1912" y="3968"/>
                      <a:pt x="1919" y="3992"/>
                      <a:pt x="1925" y="4015"/>
                    </a:cubicBezTo>
                    <a:cubicBezTo>
                      <a:pt x="2055" y="4540"/>
                      <a:pt x="2234" y="5059"/>
                      <a:pt x="2401" y="5559"/>
                    </a:cubicBezTo>
                    <a:lnTo>
                      <a:pt x="2425" y="5631"/>
                    </a:lnTo>
                    <a:cubicBezTo>
                      <a:pt x="2478" y="5785"/>
                      <a:pt x="2532" y="5945"/>
                      <a:pt x="2585" y="6101"/>
                    </a:cubicBezTo>
                    <a:cubicBezTo>
                      <a:pt x="2741" y="6542"/>
                      <a:pt x="2896" y="7001"/>
                      <a:pt x="3033" y="7460"/>
                    </a:cubicBezTo>
                    <a:cubicBezTo>
                      <a:pt x="3056" y="7542"/>
                      <a:pt x="3080" y="7633"/>
                      <a:pt x="3110" y="7721"/>
                    </a:cubicBezTo>
                    <a:cubicBezTo>
                      <a:pt x="3229" y="8103"/>
                      <a:pt x="3366" y="8532"/>
                      <a:pt x="3336" y="8937"/>
                    </a:cubicBezTo>
                    <a:cubicBezTo>
                      <a:pt x="3330" y="9104"/>
                      <a:pt x="3270" y="9228"/>
                      <a:pt x="3170" y="9313"/>
                    </a:cubicBezTo>
                    <a:cubicBezTo>
                      <a:pt x="3041" y="9415"/>
                      <a:pt x="2855" y="9445"/>
                      <a:pt x="2666" y="9445"/>
                    </a:cubicBezTo>
                    <a:cubicBezTo>
                      <a:pt x="2505" y="9445"/>
                      <a:pt x="2342" y="9423"/>
                      <a:pt x="2211" y="9407"/>
                    </a:cubicBezTo>
                    <a:cubicBezTo>
                      <a:pt x="2186" y="9401"/>
                      <a:pt x="2162" y="9396"/>
                      <a:pt x="2139" y="9396"/>
                    </a:cubicBezTo>
                    <a:cubicBezTo>
                      <a:pt x="1983" y="9371"/>
                      <a:pt x="1812" y="9330"/>
                      <a:pt x="1626" y="9288"/>
                    </a:cubicBezTo>
                    <a:cubicBezTo>
                      <a:pt x="1328" y="9216"/>
                      <a:pt x="1009" y="9139"/>
                      <a:pt x="704" y="9139"/>
                    </a:cubicBezTo>
                    <a:cubicBezTo>
                      <a:pt x="454" y="9139"/>
                      <a:pt x="212" y="9191"/>
                      <a:pt x="0" y="9341"/>
                    </a:cubicBezTo>
                    <a:lnTo>
                      <a:pt x="12" y="9360"/>
                    </a:lnTo>
                    <a:cubicBezTo>
                      <a:pt x="221" y="9215"/>
                      <a:pt x="459" y="9164"/>
                      <a:pt x="706" y="9164"/>
                    </a:cubicBezTo>
                    <a:cubicBezTo>
                      <a:pt x="1009" y="9164"/>
                      <a:pt x="1325" y="9240"/>
                      <a:pt x="1620" y="9313"/>
                    </a:cubicBezTo>
                    <a:cubicBezTo>
                      <a:pt x="1805" y="9354"/>
                      <a:pt x="1978" y="9396"/>
                      <a:pt x="2139" y="9420"/>
                    </a:cubicBezTo>
                    <a:cubicBezTo>
                      <a:pt x="2162" y="9420"/>
                      <a:pt x="2186" y="9426"/>
                      <a:pt x="2211" y="9431"/>
                    </a:cubicBezTo>
                    <a:cubicBezTo>
                      <a:pt x="2341" y="9448"/>
                      <a:pt x="2508" y="9467"/>
                      <a:pt x="2670" y="9467"/>
                    </a:cubicBezTo>
                    <a:cubicBezTo>
                      <a:pt x="2860" y="9467"/>
                      <a:pt x="3050" y="9437"/>
                      <a:pt x="3187" y="9330"/>
                    </a:cubicBezTo>
                    <a:cubicBezTo>
                      <a:pt x="3295" y="9241"/>
                      <a:pt x="3355" y="9110"/>
                      <a:pt x="3360" y="8937"/>
                    </a:cubicBezTo>
                    <a:cubicBezTo>
                      <a:pt x="3390" y="8526"/>
                      <a:pt x="3253" y="8097"/>
                      <a:pt x="3134" y="7715"/>
                    </a:cubicBezTo>
                    <a:cubicBezTo>
                      <a:pt x="3104" y="7625"/>
                      <a:pt x="3080" y="7537"/>
                      <a:pt x="3050" y="7454"/>
                    </a:cubicBezTo>
                    <a:cubicBezTo>
                      <a:pt x="2920" y="6995"/>
                      <a:pt x="2758" y="6536"/>
                      <a:pt x="2610" y="6095"/>
                    </a:cubicBezTo>
                    <a:cubicBezTo>
                      <a:pt x="2555" y="5940"/>
                      <a:pt x="2502" y="5779"/>
                      <a:pt x="2448" y="5624"/>
                    </a:cubicBezTo>
                    <a:lnTo>
                      <a:pt x="2425" y="5546"/>
                    </a:lnTo>
                    <a:cubicBezTo>
                      <a:pt x="2252" y="5052"/>
                      <a:pt x="2079" y="4534"/>
                      <a:pt x="1948" y="4009"/>
                    </a:cubicBezTo>
                    <a:cubicBezTo>
                      <a:pt x="1942" y="3986"/>
                      <a:pt x="1936" y="3962"/>
                      <a:pt x="1930" y="3932"/>
                    </a:cubicBezTo>
                    <a:cubicBezTo>
                      <a:pt x="1870" y="3712"/>
                      <a:pt x="1746" y="3253"/>
                      <a:pt x="1883" y="3057"/>
                    </a:cubicBezTo>
                    <a:cubicBezTo>
                      <a:pt x="2079" y="2764"/>
                      <a:pt x="2544" y="2758"/>
                      <a:pt x="2884" y="2758"/>
                    </a:cubicBezTo>
                    <a:cubicBezTo>
                      <a:pt x="2943" y="2758"/>
                      <a:pt x="2997" y="2753"/>
                      <a:pt x="3044" y="2753"/>
                    </a:cubicBezTo>
                    <a:lnTo>
                      <a:pt x="3069" y="2753"/>
                    </a:lnTo>
                    <a:cubicBezTo>
                      <a:pt x="3462" y="2735"/>
                      <a:pt x="3914" y="2717"/>
                      <a:pt x="4248" y="2401"/>
                    </a:cubicBezTo>
                    <a:cubicBezTo>
                      <a:pt x="4367" y="2288"/>
                      <a:pt x="4444" y="2145"/>
                      <a:pt x="4521" y="2002"/>
                    </a:cubicBezTo>
                    <a:cubicBezTo>
                      <a:pt x="4570" y="1925"/>
                      <a:pt x="4617" y="1835"/>
                      <a:pt x="4664" y="1763"/>
                    </a:cubicBezTo>
                    <a:cubicBezTo>
                      <a:pt x="4814" y="1543"/>
                      <a:pt x="5005" y="1328"/>
                      <a:pt x="5231" y="1120"/>
                    </a:cubicBezTo>
                    <a:cubicBezTo>
                      <a:pt x="5404" y="959"/>
                      <a:pt x="5588" y="811"/>
                      <a:pt x="5772" y="668"/>
                    </a:cubicBezTo>
                    <a:cubicBezTo>
                      <a:pt x="6023" y="470"/>
                      <a:pt x="6280" y="262"/>
                      <a:pt x="6506" y="19"/>
                    </a:cubicBezTo>
                    <a:lnTo>
                      <a:pt x="648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9"/>
              <p:cNvSpPr/>
              <p:nvPr/>
            </p:nvSpPr>
            <p:spPr>
              <a:xfrm>
                <a:off x="3861875" y="2321825"/>
                <a:ext cx="166100" cy="240125"/>
              </a:xfrm>
              <a:custGeom>
                <a:avLst/>
                <a:gdLst/>
                <a:ahLst/>
                <a:cxnLst/>
                <a:rect l="l" t="t" r="r" b="b"/>
                <a:pathLst>
                  <a:path w="6644" h="9605" extrusionOk="0">
                    <a:moveTo>
                      <a:pt x="6625" y="0"/>
                    </a:moveTo>
                    <a:cubicBezTo>
                      <a:pt x="6423" y="233"/>
                      <a:pt x="6196" y="448"/>
                      <a:pt x="5981" y="649"/>
                    </a:cubicBezTo>
                    <a:cubicBezTo>
                      <a:pt x="5780" y="841"/>
                      <a:pt x="5571" y="1031"/>
                      <a:pt x="5381" y="1246"/>
                    </a:cubicBezTo>
                    <a:cubicBezTo>
                      <a:pt x="5166" y="1479"/>
                      <a:pt x="4981" y="1722"/>
                      <a:pt x="4832" y="1966"/>
                    </a:cubicBezTo>
                    <a:cubicBezTo>
                      <a:pt x="4790" y="2032"/>
                      <a:pt x="4749" y="2109"/>
                      <a:pt x="4713" y="2181"/>
                    </a:cubicBezTo>
                    <a:cubicBezTo>
                      <a:pt x="4636" y="2337"/>
                      <a:pt x="4552" y="2503"/>
                      <a:pt x="4416" y="2610"/>
                    </a:cubicBezTo>
                    <a:cubicBezTo>
                      <a:pt x="4221" y="2769"/>
                      <a:pt x="3983" y="2812"/>
                      <a:pt x="3746" y="2812"/>
                    </a:cubicBezTo>
                    <a:cubicBezTo>
                      <a:pt x="3591" y="2812"/>
                      <a:pt x="3436" y="2793"/>
                      <a:pt x="3295" y="2777"/>
                    </a:cubicBezTo>
                    <a:cubicBezTo>
                      <a:pt x="3259" y="2771"/>
                      <a:pt x="3218" y="2766"/>
                      <a:pt x="3182" y="2766"/>
                    </a:cubicBezTo>
                    <a:cubicBezTo>
                      <a:pt x="3146" y="2758"/>
                      <a:pt x="3099" y="2753"/>
                      <a:pt x="3050" y="2747"/>
                    </a:cubicBezTo>
                    <a:cubicBezTo>
                      <a:pt x="2917" y="2728"/>
                      <a:pt x="2749" y="2705"/>
                      <a:pt x="2582" y="2705"/>
                    </a:cubicBezTo>
                    <a:cubicBezTo>
                      <a:pt x="2330" y="2705"/>
                      <a:pt x="2080" y="2758"/>
                      <a:pt x="1955" y="2962"/>
                    </a:cubicBezTo>
                    <a:cubicBezTo>
                      <a:pt x="1812" y="3200"/>
                      <a:pt x="1931" y="3652"/>
                      <a:pt x="1991" y="3897"/>
                    </a:cubicBezTo>
                    <a:cubicBezTo>
                      <a:pt x="2002" y="3932"/>
                      <a:pt x="2008" y="3962"/>
                      <a:pt x="2014" y="3987"/>
                    </a:cubicBezTo>
                    <a:cubicBezTo>
                      <a:pt x="2151" y="4546"/>
                      <a:pt x="2330" y="5095"/>
                      <a:pt x="2508" y="5625"/>
                    </a:cubicBezTo>
                    <a:lnTo>
                      <a:pt x="2527" y="5690"/>
                    </a:lnTo>
                    <a:cubicBezTo>
                      <a:pt x="2586" y="5857"/>
                      <a:pt x="2640" y="6030"/>
                      <a:pt x="2700" y="6197"/>
                    </a:cubicBezTo>
                    <a:cubicBezTo>
                      <a:pt x="2854" y="6655"/>
                      <a:pt x="3009" y="7127"/>
                      <a:pt x="3146" y="7603"/>
                    </a:cubicBezTo>
                    <a:cubicBezTo>
                      <a:pt x="3176" y="7691"/>
                      <a:pt x="3200" y="7782"/>
                      <a:pt x="3236" y="7883"/>
                    </a:cubicBezTo>
                    <a:cubicBezTo>
                      <a:pt x="3355" y="8263"/>
                      <a:pt x="3492" y="8699"/>
                      <a:pt x="3451" y="9104"/>
                    </a:cubicBezTo>
                    <a:cubicBezTo>
                      <a:pt x="3432" y="9264"/>
                      <a:pt x="3372" y="9384"/>
                      <a:pt x="3265" y="9462"/>
                    </a:cubicBezTo>
                    <a:cubicBezTo>
                      <a:pt x="3149" y="9550"/>
                      <a:pt x="2988" y="9578"/>
                      <a:pt x="2821" y="9578"/>
                    </a:cubicBezTo>
                    <a:cubicBezTo>
                      <a:pt x="2629" y="9578"/>
                      <a:pt x="2430" y="9541"/>
                      <a:pt x="2282" y="9514"/>
                    </a:cubicBezTo>
                    <a:cubicBezTo>
                      <a:pt x="2252" y="9509"/>
                      <a:pt x="2222" y="9503"/>
                      <a:pt x="2200" y="9497"/>
                    </a:cubicBezTo>
                    <a:cubicBezTo>
                      <a:pt x="2044" y="9473"/>
                      <a:pt x="1878" y="9426"/>
                      <a:pt x="1705" y="9379"/>
                    </a:cubicBezTo>
                    <a:cubicBezTo>
                      <a:pt x="1384" y="9293"/>
                      <a:pt x="1039" y="9200"/>
                      <a:pt x="707" y="9200"/>
                    </a:cubicBezTo>
                    <a:cubicBezTo>
                      <a:pt x="459" y="9200"/>
                      <a:pt x="219" y="9251"/>
                      <a:pt x="0" y="9396"/>
                    </a:cubicBezTo>
                    <a:lnTo>
                      <a:pt x="19" y="9420"/>
                    </a:lnTo>
                    <a:cubicBezTo>
                      <a:pt x="233" y="9275"/>
                      <a:pt x="469" y="9223"/>
                      <a:pt x="713" y="9223"/>
                    </a:cubicBezTo>
                    <a:cubicBezTo>
                      <a:pt x="1040" y="9223"/>
                      <a:pt x="1381" y="9316"/>
                      <a:pt x="1699" y="9402"/>
                    </a:cubicBezTo>
                    <a:cubicBezTo>
                      <a:pt x="1871" y="9450"/>
                      <a:pt x="2038" y="9492"/>
                      <a:pt x="2192" y="9522"/>
                    </a:cubicBezTo>
                    <a:cubicBezTo>
                      <a:pt x="2217" y="9527"/>
                      <a:pt x="2247" y="9533"/>
                      <a:pt x="2277" y="9539"/>
                    </a:cubicBezTo>
                    <a:cubicBezTo>
                      <a:pt x="2425" y="9563"/>
                      <a:pt x="2628" y="9605"/>
                      <a:pt x="2824" y="9605"/>
                    </a:cubicBezTo>
                    <a:cubicBezTo>
                      <a:pt x="2992" y="9605"/>
                      <a:pt x="3158" y="9575"/>
                      <a:pt x="3283" y="9486"/>
                    </a:cubicBezTo>
                    <a:cubicBezTo>
                      <a:pt x="3391" y="9402"/>
                      <a:pt x="3456" y="9277"/>
                      <a:pt x="3474" y="9110"/>
                    </a:cubicBezTo>
                    <a:cubicBezTo>
                      <a:pt x="3515" y="8699"/>
                      <a:pt x="3379" y="8258"/>
                      <a:pt x="3253" y="7870"/>
                    </a:cubicBezTo>
                    <a:cubicBezTo>
                      <a:pt x="3223" y="7776"/>
                      <a:pt x="3193" y="7686"/>
                      <a:pt x="3170" y="7597"/>
                    </a:cubicBezTo>
                    <a:cubicBezTo>
                      <a:pt x="3033" y="7119"/>
                      <a:pt x="2872" y="6649"/>
                      <a:pt x="2723" y="6190"/>
                    </a:cubicBezTo>
                    <a:cubicBezTo>
                      <a:pt x="2664" y="6024"/>
                      <a:pt x="2604" y="5851"/>
                      <a:pt x="2550" y="5678"/>
                    </a:cubicBezTo>
                    <a:lnTo>
                      <a:pt x="2527" y="5618"/>
                    </a:lnTo>
                    <a:cubicBezTo>
                      <a:pt x="2354" y="5089"/>
                      <a:pt x="2169" y="4540"/>
                      <a:pt x="2038" y="3981"/>
                    </a:cubicBezTo>
                    <a:cubicBezTo>
                      <a:pt x="2032" y="3957"/>
                      <a:pt x="2027" y="3927"/>
                      <a:pt x="2014" y="3891"/>
                    </a:cubicBezTo>
                    <a:cubicBezTo>
                      <a:pt x="1955" y="3652"/>
                      <a:pt x="1835" y="3200"/>
                      <a:pt x="1972" y="2973"/>
                    </a:cubicBezTo>
                    <a:cubicBezTo>
                      <a:pt x="2094" y="2780"/>
                      <a:pt x="2339" y="2729"/>
                      <a:pt x="2586" y="2729"/>
                    </a:cubicBezTo>
                    <a:cubicBezTo>
                      <a:pt x="2752" y="2729"/>
                      <a:pt x="2919" y="2752"/>
                      <a:pt x="3050" y="2771"/>
                    </a:cubicBezTo>
                    <a:cubicBezTo>
                      <a:pt x="3099" y="2777"/>
                      <a:pt x="3140" y="2783"/>
                      <a:pt x="3182" y="2788"/>
                    </a:cubicBezTo>
                    <a:cubicBezTo>
                      <a:pt x="3218" y="2788"/>
                      <a:pt x="3253" y="2794"/>
                      <a:pt x="3289" y="2801"/>
                    </a:cubicBezTo>
                    <a:cubicBezTo>
                      <a:pt x="3431" y="2818"/>
                      <a:pt x="3585" y="2835"/>
                      <a:pt x="3740" y="2835"/>
                    </a:cubicBezTo>
                    <a:cubicBezTo>
                      <a:pt x="3984" y="2835"/>
                      <a:pt x="4230" y="2792"/>
                      <a:pt x="4433" y="2628"/>
                    </a:cubicBezTo>
                    <a:cubicBezTo>
                      <a:pt x="4570" y="2515"/>
                      <a:pt x="4653" y="2354"/>
                      <a:pt x="4737" y="2194"/>
                    </a:cubicBezTo>
                    <a:cubicBezTo>
                      <a:pt x="4773" y="2122"/>
                      <a:pt x="4809" y="2044"/>
                      <a:pt x="4850" y="1979"/>
                    </a:cubicBezTo>
                    <a:cubicBezTo>
                      <a:pt x="5005" y="1735"/>
                      <a:pt x="5189" y="1496"/>
                      <a:pt x="5398" y="1257"/>
                    </a:cubicBezTo>
                    <a:cubicBezTo>
                      <a:pt x="5588" y="1050"/>
                      <a:pt x="5797" y="852"/>
                      <a:pt x="5994" y="668"/>
                    </a:cubicBezTo>
                    <a:cubicBezTo>
                      <a:pt x="6215" y="465"/>
                      <a:pt x="6440" y="251"/>
                      <a:pt x="6643" y="19"/>
                    </a:cubicBezTo>
                    <a:lnTo>
                      <a:pt x="662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9"/>
              <p:cNvSpPr/>
              <p:nvPr/>
            </p:nvSpPr>
            <p:spPr>
              <a:xfrm>
                <a:off x="3853075" y="2316925"/>
                <a:ext cx="169525" cy="241600"/>
              </a:xfrm>
              <a:custGeom>
                <a:avLst/>
                <a:gdLst/>
                <a:ahLst/>
                <a:cxnLst/>
                <a:rect l="l" t="t" r="r" b="b"/>
                <a:pathLst>
                  <a:path w="6781" h="9664" extrusionOk="0">
                    <a:moveTo>
                      <a:pt x="6762" y="0"/>
                    </a:moveTo>
                    <a:cubicBezTo>
                      <a:pt x="6591" y="209"/>
                      <a:pt x="6405" y="411"/>
                      <a:pt x="6221" y="602"/>
                    </a:cubicBezTo>
                    <a:cubicBezTo>
                      <a:pt x="6000" y="840"/>
                      <a:pt x="5774" y="1084"/>
                      <a:pt x="5571" y="1340"/>
                    </a:cubicBezTo>
                    <a:cubicBezTo>
                      <a:pt x="5375" y="1590"/>
                      <a:pt x="5197" y="1853"/>
                      <a:pt x="5041" y="2115"/>
                    </a:cubicBezTo>
                    <a:cubicBezTo>
                      <a:pt x="5005" y="2181"/>
                      <a:pt x="4969" y="2252"/>
                      <a:pt x="4934" y="2330"/>
                    </a:cubicBezTo>
                    <a:cubicBezTo>
                      <a:pt x="4851" y="2503"/>
                      <a:pt x="4768" y="2681"/>
                      <a:pt x="4636" y="2783"/>
                    </a:cubicBezTo>
                    <a:cubicBezTo>
                      <a:pt x="4498" y="2896"/>
                      <a:pt x="4335" y="2937"/>
                      <a:pt x="4159" y="2937"/>
                    </a:cubicBezTo>
                    <a:cubicBezTo>
                      <a:pt x="3918" y="2937"/>
                      <a:pt x="3653" y="2860"/>
                      <a:pt x="3391" y="2789"/>
                    </a:cubicBezTo>
                    <a:cubicBezTo>
                      <a:pt x="3136" y="2717"/>
                      <a:pt x="2878" y="2645"/>
                      <a:pt x="2647" y="2645"/>
                    </a:cubicBezTo>
                    <a:cubicBezTo>
                      <a:pt x="2414" y="2645"/>
                      <a:pt x="2209" y="2719"/>
                      <a:pt x="2063" y="2943"/>
                    </a:cubicBezTo>
                    <a:cubicBezTo>
                      <a:pt x="1895" y="3193"/>
                      <a:pt x="1991" y="3569"/>
                      <a:pt x="2057" y="3842"/>
                    </a:cubicBezTo>
                    <a:cubicBezTo>
                      <a:pt x="2068" y="3884"/>
                      <a:pt x="2080" y="3932"/>
                      <a:pt x="2087" y="3968"/>
                    </a:cubicBezTo>
                    <a:cubicBezTo>
                      <a:pt x="2217" y="4563"/>
                      <a:pt x="2409" y="5129"/>
                      <a:pt x="2587" y="5684"/>
                    </a:cubicBezTo>
                    <a:cubicBezTo>
                      <a:pt x="2634" y="5844"/>
                      <a:pt x="2687" y="6006"/>
                      <a:pt x="2742" y="6160"/>
                    </a:cubicBezTo>
                    <a:cubicBezTo>
                      <a:pt x="2896" y="6631"/>
                      <a:pt x="3058" y="7120"/>
                      <a:pt x="3201" y="7609"/>
                    </a:cubicBezTo>
                    <a:cubicBezTo>
                      <a:pt x="3224" y="7697"/>
                      <a:pt x="3259" y="7793"/>
                      <a:pt x="3289" y="7895"/>
                    </a:cubicBezTo>
                    <a:cubicBezTo>
                      <a:pt x="3421" y="8281"/>
                      <a:pt x="3564" y="8717"/>
                      <a:pt x="3517" y="9121"/>
                    </a:cubicBezTo>
                    <a:cubicBezTo>
                      <a:pt x="3474" y="9443"/>
                      <a:pt x="3421" y="9545"/>
                      <a:pt x="3111" y="9616"/>
                    </a:cubicBezTo>
                    <a:cubicBezTo>
                      <a:pt x="3034" y="9633"/>
                      <a:pt x="2957" y="9640"/>
                      <a:pt x="2880" y="9640"/>
                    </a:cubicBezTo>
                    <a:cubicBezTo>
                      <a:pt x="2693" y="9640"/>
                      <a:pt x="2505" y="9599"/>
                      <a:pt x="2324" y="9556"/>
                    </a:cubicBezTo>
                    <a:cubicBezTo>
                      <a:pt x="2266" y="9545"/>
                      <a:pt x="2217" y="9532"/>
                      <a:pt x="2164" y="9520"/>
                    </a:cubicBezTo>
                    <a:cubicBezTo>
                      <a:pt x="2027" y="9496"/>
                      <a:pt x="1890" y="9460"/>
                      <a:pt x="1741" y="9419"/>
                    </a:cubicBezTo>
                    <a:cubicBezTo>
                      <a:pt x="1421" y="9334"/>
                      <a:pt x="1075" y="9241"/>
                      <a:pt x="737" y="9241"/>
                    </a:cubicBezTo>
                    <a:cubicBezTo>
                      <a:pt x="482" y="9241"/>
                      <a:pt x="231" y="9294"/>
                      <a:pt x="1" y="9443"/>
                    </a:cubicBezTo>
                    <a:lnTo>
                      <a:pt x="19" y="9467"/>
                    </a:lnTo>
                    <a:cubicBezTo>
                      <a:pt x="245" y="9320"/>
                      <a:pt x="492" y="9268"/>
                      <a:pt x="744" y="9268"/>
                    </a:cubicBezTo>
                    <a:cubicBezTo>
                      <a:pt x="1075" y="9268"/>
                      <a:pt x="1417" y="9359"/>
                      <a:pt x="1735" y="9443"/>
                    </a:cubicBezTo>
                    <a:cubicBezTo>
                      <a:pt x="1884" y="9485"/>
                      <a:pt x="2027" y="9520"/>
                      <a:pt x="2158" y="9545"/>
                    </a:cubicBezTo>
                    <a:cubicBezTo>
                      <a:pt x="2211" y="9556"/>
                      <a:pt x="2266" y="9567"/>
                      <a:pt x="2318" y="9580"/>
                    </a:cubicBezTo>
                    <a:cubicBezTo>
                      <a:pt x="2503" y="9622"/>
                      <a:pt x="2687" y="9663"/>
                      <a:pt x="2879" y="9663"/>
                    </a:cubicBezTo>
                    <a:cubicBezTo>
                      <a:pt x="2956" y="9663"/>
                      <a:pt x="3033" y="9658"/>
                      <a:pt x="3116" y="9639"/>
                    </a:cubicBezTo>
                    <a:cubicBezTo>
                      <a:pt x="3438" y="9562"/>
                      <a:pt x="3498" y="9455"/>
                      <a:pt x="3540" y="9121"/>
                    </a:cubicBezTo>
                    <a:cubicBezTo>
                      <a:pt x="3588" y="8717"/>
                      <a:pt x="3445" y="8275"/>
                      <a:pt x="3314" y="7887"/>
                    </a:cubicBezTo>
                    <a:cubicBezTo>
                      <a:pt x="3278" y="7787"/>
                      <a:pt x="3248" y="7692"/>
                      <a:pt x="3224" y="7601"/>
                    </a:cubicBezTo>
                    <a:cubicBezTo>
                      <a:pt x="3075" y="7114"/>
                      <a:pt x="2920" y="6625"/>
                      <a:pt x="2766" y="6154"/>
                    </a:cubicBezTo>
                    <a:cubicBezTo>
                      <a:pt x="2712" y="5993"/>
                      <a:pt x="2659" y="5838"/>
                      <a:pt x="2604" y="5678"/>
                    </a:cubicBezTo>
                    <a:cubicBezTo>
                      <a:pt x="2426" y="5124"/>
                      <a:pt x="2241" y="4557"/>
                      <a:pt x="2110" y="3968"/>
                    </a:cubicBezTo>
                    <a:cubicBezTo>
                      <a:pt x="2104" y="3927"/>
                      <a:pt x="2093" y="3884"/>
                      <a:pt x="2080" y="3837"/>
                    </a:cubicBezTo>
                    <a:cubicBezTo>
                      <a:pt x="2008" y="3551"/>
                      <a:pt x="1925" y="3199"/>
                      <a:pt x="2080" y="2954"/>
                    </a:cubicBezTo>
                    <a:cubicBezTo>
                      <a:pt x="2223" y="2737"/>
                      <a:pt x="2418" y="2664"/>
                      <a:pt x="2642" y="2664"/>
                    </a:cubicBezTo>
                    <a:cubicBezTo>
                      <a:pt x="2866" y="2664"/>
                      <a:pt x="3120" y="2737"/>
                      <a:pt x="3379" y="2811"/>
                    </a:cubicBezTo>
                    <a:cubicBezTo>
                      <a:pt x="3641" y="2886"/>
                      <a:pt x="3907" y="2961"/>
                      <a:pt x="4151" y="2961"/>
                    </a:cubicBezTo>
                    <a:cubicBezTo>
                      <a:pt x="4336" y="2961"/>
                      <a:pt x="4507" y="2918"/>
                      <a:pt x="4653" y="2800"/>
                    </a:cubicBezTo>
                    <a:cubicBezTo>
                      <a:pt x="4785" y="2693"/>
                      <a:pt x="4868" y="2514"/>
                      <a:pt x="4952" y="2341"/>
                    </a:cubicBezTo>
                    <a:cubicBezTo>
                      <a:pt x="4988" y="2264"/>
                      <a:pt x="5024" y="2192"/>
                      <a:pt x="5059" y="2127"/>
                    </a:cubicBezTo>
                    <a:cubicBezTo>
                      <a:pt x="5214" y="1865"/>
                      <a:pt x="5393" y="1609"/>
                      <a:pt x="5590" y="1359"/>
                    </a:cubicBezTo>
                    <a:cubicBezTo>
                      <a:pt x="5792" y="1096"/>
                      <a:pt x="6019" y="858"/>
                      <a:pt x="6239" y="620"/>
                    </a:cubicBezTo>
                    <a:cubicBezTo>
                      <a:pt x="6424" y="424"/>
                      <a:pt x="6608" y="221"/>
                      <a:pt x="6781" y="12"/>
                    </a:cubicBezTo>
                    <a:lnTo>
                      <a:pt x="676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9"/>
              <p:cNvSpPr/>
              <p:nvPr/>
            </p:nvSpPr>
            <p:spPr>
              <a:xfrm>
                <a:off x="3844475" y="2312000"/>
                <a:ext cx="172775" cy="240875"/>
              </a:xfrm>
              <a:custGeom>
                <a:avLst/>
                <a:gdLst/>
                <a:ahLst/>
                <a:cxnLst/>
                <a:rect l="l" t="t" r="r" b="b"/>
                <a:pathLst>
                  <a:path w="6911" h="9635" extrusionOk="0">
                    <a:moveTo>
                      <a:pt x="6892" y="0"/>
                    </a:moveTo>
                    <a:cubicBezTo>
                      <a:pt x="6762" y="173"/>
                      <a:pt x="6619" y="340"/>
                      <a:pt x="6487" y="501"/>
                    </a:cubicBezTo>
                    <a:cubicBezTo>
                      <a:pt x="6226" y="811"/>
                      <a:pt x="5957" y="1133"/>
                      <a:pt x="5719" y="1471"/>
                    </a:cubicBezTo>
                    <a:cubicBezTo>
                      <a:pt x="5541" y="1734"/>
                      <a:pt x="5368" y="2015"/>
                      <a:pt x="5206" y="2306"/>
                    </a:cubicBezTo>
                    <a:cubicBezTo>
                      <a:pt x="5176" y="2365"/>
                      <a:pt x="5148" y="2431"/>
                      <a:pt x="5112" y="2502"/>
                    </a:cubicBezTo>
                    <a:cubicBezTo>
                      <a:pt x="5033" y="2675"/>
                      <a:pt x="4939" y="2878"/>
                      <a:pt x="4802" y="2980"/>
                    </a:cubicBezTo>
                    <a:cubicBezTo>
                      <a:pt x="4684" y="3065"/>
                      <a:pt x="4550" y="3099"/>
                      <a:pt x="4405" y="3099"/>
                    </a:cubicBezTo>
                    <a:cubicBezTo>
                      <a:pt x="4139" y="3099"/>
                      <a:pt x="3839" y="2986"/>
                      <a:pt x="3550" y="2878"/>
                    </a:cubicBezTo>
                    <a:cubicBezTo>
                      <a:pt x="3260" y="2770"/>
                      <a:pt x="2966" y="2659"/>
                      <a:pt x="2705" y="2659"/>
                    </a:cubicBezTo>
                    <a:cubicBezTo>
                      <a:pt x="2479" y="2659"/>
                      <a:pt x="2278" y="2742"/>
                      <a:pt x="2126" y="2980"/>
                    </a:cubicBezTo>
                    <a:cubicBezTo>
                      <a:pt x="1959" y="3253"/>
                      <a:pt x="2043" y="3616"/>
                      <a:pt x="2109" y="3915"/>
                    </a:cubicBezTo>
                    <a:cubicBezTo>
                      <a:pt x="2121" y="3956"/>
                      <a:pt x="2126" y="3998"/>
                      <a:pt x="2138" y="4034"/>
                    </a:cubicBezTo>
                    <a:cubicBezTo>
                      <a:pt x="2264" y="4630"/>
                      <a:pt x="2448" y="5208"/>
                      <a:pt x="2627" y="5768"/>
                    </a:cubicBezTo>
                    <a:lnTo>
                      <a:pt x="2632" y="5791"/>
                    </a:lnTo>
                    <a:cubicBezTo>
                      <a:pt x="2681" y="5940"/>
                      <a:pt x="2728" y="6090"/>
                      <a:pt x="2775" y="6238"/>
                    </a:cubicBezTo>
                    <a:cubicBezTo>
                      <a:pt x="2931" y="6720"/>
                      <a:pt x="3086" y="7215"/>
                      <a:pt x="3234" y="7710"/>
                    </a:cubicBezTo>
                    <a:cubicBezTo>
                      <a:pt x="3259" y="7798"/>
                      <a:pt x="3289" y="7889"/>
                      <a:pt x="3317" y="7984"/>
                    </a:cubicBezTo>
                    <a:cubicBezTo>
                      <a:pt x="3437" y="8353"/>
                      <a:pt x="3575" y="8771"/>
                      <a:pt x="3520" y="9145"/>
                    </a:cubicBezTo>
                    <a:cubicBezTo>
                      <a:pt x="3479" y="9473"/>
                      <a:pt x="3413" y="9544"/>
                      <a:pt x="3097" y="9599"/>
                    </a:cubicBezTo>
                    <a:cubicBezTo>
                      <a:pt x="3032" y="9609"/>
                      <a:pt x="2967" y="9613"/>
                      <a:pt x="2902" y="9613"/>
                    </a:cubicBezTo>
                    <a:cubicBezTo>
                      <a:pt x="2703" y="9613"/>
                      <a:pt x="2503" y="9573"/>
                      <a:pt x="2311" y="9533"/>
                    </a:cubicBezTo>
                    <a:cubicBezTo>
                      <a:pt x="2252" y="9521"/>
                      <a:pt x="2198" y="9509"/>
                      <a:pt x="2145" y="9497"/>
                    </a:cubicBezTo>
                    <a:cubicBezTo>
                      <a:pt x="2019" y="9473"/>
                      <a:pt x="1900" y="9450"/>
                      <a:pt x="1763" y="9414"/>
                    </a:cubicBezTo>
                    <a:cubicBezTo>
                      <a:pt x="1459" y="9343"/>
                      <a:pt x="1130" y="9266"/>
                      <a:pt x="807" y="9266"/>
                    </a:cubicBezTo>
                    <a:cubicBezTo>
                      <a:pt x="528" y="9266"/>
                      <a:pt x="253" y="9323"/>
                      <a:pt x="0" y="9491"/>
                    </a:cubicBezTo>
                    <a:lnTo>
                      <a:pt x="12" y="9514"/>
                    </a:lnTo>
                    <a:cubicBezTo>
                      <a:pt x="263" y="9348"/>
                      <a:pt x="535" y="9292"/>
                      <a:pt x="811" y="9292"/>
                    </a:cubicBezTo>
                    <a:cubicBezTo>
                      <a:pt x="1130" y="9292"/>
                      <a:pt x="1454" y="9367"/>
                      <a:pt x="1757" y="9437"/>
                    </a:cubicBezTo>
                    <a:cubicBezTo>
                      <a:pt x="1895" y="9467"/>
                      <a:pt x="2019" y="9497"/>
                      <a:pt x="2138" y="9521"/>
                    </a:cubicBezTo>
                    <a:cubicBezTo>
                      <a:pt x="2192" y="9533"/>
                      <a:pt x="2252" y="9544"/>
                      <a:pt x="2305" y="9557"/>
                    </a:cubicBezTo>
                    <a:cubicBezTo>
                      <a:pt x="2495" y="9599"/>
                      <a:pt x="2692" y="9634"/>
                      <a:pt x="2896" y="9634"/>
                    </a:cubicBezTo>
                    <a:cubicBezTo>
                      <a:pt x="2967" y="9634"/>
                      <a:pt x="3031" y="9634"/>
                      <a:pt x="3103" y="9622"/>
                    </a:cubicBezTo>
                    <a:cubicBezTo>
                      <a:pt x="3425" y="9563"/>
                      <a:pt x="3496" y="9486"/>
                      <a:pt x="3545" y="9151"/>
                    </a:cubicBezTo>
                    <a:cubicBezTo>
                      <a:pt x="3598" y="8771"/>
                      <a:pt x="3460" y="8348"/>
                      <a:pt x="3342" y="7977"/>
                    </a:cubicBezTo>
                    <a:cubicBezTo>
                      <a:pt x="3312" y="7883"/>
                      <a:pt x="3282" y="7793"/>
                      <a:pt x="3253" y="7704"/>
                    </a:cubicBezTo>
                    <a:cubicBezTo>
                      <a:pt x="3110" y="7209"/>
                      <a:pt x="2954" y="6709"/>
                      <a:pt x="2800" y="6233"/>
                    </a:cubicBezTo>
                    <a:cubicBezTo>
                      <a:pt x="2753" y="6083"/>
                      <a:pt x="2704" y="5934"/>
                      <a:pt x="2657" y="5785"/>
                    </a:cubicBezTo>
                    <a:lnTo>
                      <a:pt x="2651" y="5761"/>
                    </a:lnTo>
                    <a:cubicBezTo>
                      <a:pt x="2472" y="5202"/>
                      <a:pt x="2288" y="4624"/>
                      <a:pt x="2162" y="4028"/>
                    </a:cubicBezTo>
                    <a:cubicBezTo>
                      <a:pt x="2151" y="3992"/>
                      <a:pt x="2145" y="3951"/>
                      <a:pt x="2132" y="3909"/>
                    </a:cubicBezTo>
                    <a:cubicBezTo>
                      <a:pt x="2066" y="3616"/>
                      <a:pt x="1983" y="3253"/>
                      <a:pt x="2151" y="2991"/>
                    </a:cubicBezTo>
                    <a:cubicBezTo>
                      <a:pt x="2297" y="2762"/>
                      <a:pt x="2487" y="2682"/>
                      <a:pt x="2703" y="2682"/>
                    </a:cubicBezTo>
                    <a:cubicBezTo>
                      <a:pt x="2954" y="2682"/>
                      <a:pt x="3241" y="2790"/>
                      <a:pt x="3539" y="2901"/>
                    </a:cubicBezTo>
                    <a:cubicBezTo>
                      <a:pt x="3832" y="3012"/>
                      <a:pt x="4130" y="3125"/>
                      <a:pt x="4399" y="3125"/>
                    </a:cubicBezTo>
                    <a:cubicBezTo>
                      <a:pt x="4551" y="3125"/>
                      <a:pt x="4693" y="3089"/>
                      <a:pt x="4819" y="2997"/>
                    </a:cubicBezTo>
                    <a:cubicBezTo>
                      <a:pt x="4962" y="2890"/>
                      <a:pt x="5052" y="2687"/>
                      <a:pt x="5135" y="2508"/>
                    </a:cubicBezTo>
                    <a:cubicBezTo>
                      <a:pt x="5165" y="2444"/>
                      <a:pt x="5195" y="2378"/>
                      <a:pt x="5230" y="2318"/>
                    </a:cubicBezTo>
                    <a:cubicBezTo>
                      <a:pt x="5391" y="2026"/>
                      <a:pt x="5564" y="1746"/>
                      <a:pt x="5742" y="1490"/>
                    </a:cubicBezTo>
                    <a:cubicBezTo>
                      <a:pt x="5975" y="1144"/>
                      <a:pt x="6243" y="822"/>
                      <a:pt x="6506" y="513"/>
                    </a:cubicBezTo>
                    <a:cubicBezTo>
                      <a:pt x="6636" y="352"/>
                      <a:pt x="6779" y="185"/>
                      <a:pt x="6911" y="19"/>
                    </a:cubicBezTo>
                    <a:lnTo>
                      <a:pt x="689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9"/>
              <p:cNvSpPr/>
              <p:nvPr/>
            </p:nvSpPr>
            <p:spPr>
              <a:xfrm>
                <a:off x="3835675" y="2307525"/>
                <a:ext cx="176225" cy="238625"/>
              </a:xfrm>
              <a:custGeom>
                <a:avLst/>
                <a:gdLst/>
                <a:ahLst/>
                <a:cxnLst/>
                <a:rect l="l" t="t" r="r" b="b"/>
                <a:pathLst>
                  <a:path w="7049" h="9545" extrusionOk="0">
                    <a:moveTo>
                      <a:pt x="7029" y="0"/>
                    </a:moveTo>
                    <a:cubicBezTo>
                      <a:pt x="6982" y="66"/>
                      <a:pt x="6929" y="138"/>
                      <a:pt x="6875" y="203"/>
                    </a:cubicBezTo>
                    <a:cubicBezTo>
                      <a:pt x="6512" y="680"/>
                      <a:pt x="6136" y="1169"/>
                      <a:pt x="5808" y="1699"/>
                    </a:cubicBezTo>
                    <a:cubicBezTo>
                      <a:pt x="5743" y="1806"/>
                      <a:pt x="5671" y="1966"/>
                      <a:pt x="5588" y="2134"/>
                    </a:cubicBezTo>
                    <a:cubicBezTo>
                      <a:pt x="5404" y="2527"/>
                      <a:pt x="5171" y="3009"/>
                      <a:pt x="4920" y="3152"/>
                    </a:cubicBezTo>
                    <a:cubicBezTo>
                      <a:pt x="4827" y="3207"/>
                      <a:pt x="4722" y="3230"/>
                      <a:pt x="4610" y="3230"/>
                    </a:cubicBezTo>
                    <a:cubicBezTo>
                      <a:pt x="4348" y="3230"/>
                      <a:pt x="4042" y="3103"/>
                      <a:pt x="3724" y="2973"/>
                    </a:cubicBezTo>
                    <a:cubicBezTo>
                      <a:pt x="3406" y="2842"/>
                      <a:pt x="3081" y="2709"/>
                      <a:pt x="2795" y="2709"/>
                    </a:cubicBezTo>
                    <a:cubicBezTo>
                      <a:pt x="2551" y="2709"/>
                      <a:pt x="2334" y="2807"/>
                      <a:pt x="2175" y="3087"/>
                    </a:cubicBezTo>
                    <a:cubicBezTo>
                      <a:pt x="2014" y="3366"/>
                      <a:pt x="2097" y="3789"/>
                      <a:pt x="2151" y="4070"/>
                    </a:cubicBezTo>
                    <a:cubicBezTo>
                      <a:pt x="2157" y="4094"/>
                      <a:pt x="2162" y="4111"/>
                      <a:pt x="2162" y="4130"/>
                    </a:cubicBezTo>
                    <a:cubicBezTo>
                      <a:pt x="2264" y="4653"/>
                      <a:pt x="2431" y="5172"/>
                      <a:pt x="2586" y="5673"/>
                    </a:cubicBezTo>
                    <a:lnTo>
                      <a:pt x="2640" y="5833"/>
                    </a:lnTo>
                    <a:cubicBezTo>
                      <a:pt x="2704" y="6047"/>
                      <a:pt x="2776" y="6269"/>
                      <a:pt x="2847" y="6483"/>
                    </a:cubicBezTo>
                    <a:cubicBezTo>
                      <a:pt x="2967" y="6858"/>
                      <a:pt x="3097" y="7251"/>
                      <a:pt x="3212" y="7639"/>
                    </a:cubicBezTo>
                    <a:cubicBezTo>
                      <a:pt x="3229" y="7710"/>
                      <a:pt x="3253" y="7787"/>
                      <a:pt x="3276" y="7859"/>
                    </a:cubicBezTo>
                    <a:cubicBezTo>
                      <a:pt x="3383" y="8222"/>
                      <a:pt x="3509" y="8628"/>
                      <a:pt x="3515" y="9021"/>
                    </a:cubicBezTo>
                    <a:cubicBezTo>
                      <a:pt x="3515" y="9187"/>
                      <a:pt x="3468" y="9313"/>
                      <a:pt x="3372" y="9396"/>
                    </a:cubicBezTo>
                    <a:cubicBezTo>
                      <a:pt x="3262" y="9490"/>
                      <a:pt x="3100" y="9520"/>
                      <a:pt x="2927" y="9520"/>
                    </a:cubicBezTo>
                    <a:cubicBezTo>
                      <a:pt x="2737" y="9520"/>
                      <a:pt x="2533" y="9484"/>
                      <a:pt x="2371" y="9456"/>
                    </a:cubicBezTo>
                    <a:cubicBezTo>
                      <a:pt x="2324" y="9450"/>
                      <a:pt x="2282" y="9437"/>
                      <a:pt x="2247" y="9432"/>
                    </a:cubicBezTo>
                    <a:cubicBezTo>
                      <a:pt x="2121" y="9414"/>
                      <a:pt x="1996" y="9390"/>
                      <a:pt x="1859" y="9366"/>
                    </a:cubicBezTo>
                    <a:cubicBezTo>
                      <a:pt x="1563" y="9308"/>
                      <a:pt x="1248" y="9245"/>
                      <a:pt x="935" y="9245"/>
                    </a:cubicBezTo>
                    <a:cubicBezTo>
                      <a:pt x="612" y="9245"/>
                      <a:pt x="291" y="9312"/>
                      <a:pt x="0" y="9522"/>
                    </a:cubicBezTo>
                    <a:lnTo>
                      <a:pt x="12" y="9539"/>
                    </a:lnTo>
                    <a:cubicBezTo>
                      <a:pt x="300" y="9336"/>
                      <a:pt x="617" y="9270"/>
                      <a:pt x="938" y="9270"/>
                    </a:cubicBezTo>
                    <a:cubicBezTo>
                      <a:pt x="1249" y="9270"/>
                      <a:pt x="1563" y="9332"/>
                      <a:pt x="1859" y="9390"/>
                    </a:cubicBezTo>
                    <a:cubicBezTo>
                      <a:pt x="1989" y="9414"/>
                      <a:pt x="2115" y="9437"/>
                      <a:pt x="2239" y="9456"/>
                    </a:cubicBezTo>
                    <a:cubicBezTo>
                      <a:pt x="2275" y="9462"/>
                      <a:pt x="2324" y="9473"/>
                      <a:pt x="2371" y="9479"/>
                    </a:cubicBezTo>
                    <a:cubicBezTo>
                      <a:pt x="2533" y="9509"/>
                      <a:pt x="2734" y="9545"/>
                      <a:pt x="2926" y="9545"/>
                    </a:cubicBezTo>
                    <a:cubicBezTo>
                      <a:pt x="3105" y="9545"/>
                      <a:pt x="3270" y="9509"/>
                      <a:pt x="3391" y="9414"/>
                    </a:cubicBezTo>
                    <a:cubicBezTo>
                      <a:pt x="3491" y="9324"/>
                      <a:pt x="3539" y="9193"/>
                      <a:pt x="3539" y="9021"/>
                    </a:cubicBezTo>
                    <a:cubicBezTo>
                      <a:pt x="3533" y="8628"/>
                      <a:pt x="3408" y="8216"/>
                      <a:pt x="3300" y="7853"/>
                    </a:cubicBezTo>
                    <a:cubicBezTo>
                      <a:pt x="3276" y="7782"/>
                      <a:pt x="3253" y="7704"/>
                      <a:pt x="3235" y="7633"/>
                    </a:cubicBezTo>
                    <a:cubicBezTo>
                      <a:pt x="3116" y="7245"/>
                      <a:pt x="2990" y="6852"/>
                      <a:pt x="2866" y="6476"/>
                    </a:cubicBezTo>
                    <a:cubicBezTo>
                      <a:pt x="2800" y="6262"/>
                      <a:pt x="2728" y="6041"/>
                      <a:pt x="2657" y="5821"/>
                    </a:cubicBezTo>
                    <a:lnTo>
                      <a:pt x="2610" y="5661"/>
                    </a:lnTo>
                    <a:cubicBezTo>
                      <a:pt x="2448" y="5166"/>
                      <a:pt x="2288" y="4647"/>
                      <a:pt x="2187" y="4124"/>
                    </a:cubicBezTo>
                    <a:cubicBezTo>
                      <a:pt x="2187" y="4105"/>
                      <a:pt x="2181" y="4088"/>
                      <a:pt x="2175" y="4070"/>
                    </a:cubicBezTo>
                    <a:cubicBezTo>
                      <a:pt x="2121" y="3789"/>
                      <a:pt x="2038" y="3366"/>
                      <a:pt x="2192" y="3099"/>
                    </a:cubicBezTo>
                    <a:cubicBezTo>
                      <a:pt x="2348" y="2829"/>
                      <a:pt x="2558" y="2735"/>
                      <a:pt x="2795" y="2735"/>
                    </a:cubicBezTo>
                    <a:cubicBezTo>
                      <a:pt x="3077" y="2735"/>
                      <a:pt x="3398" y="2868"/>
                      <a:pt x="3712" y="2997"/>
                    </a:cubicBezTo>
                    <a:cubicBezTo>
                      <a:pt x="4023" y="3124"/>
                      <a:pt x="4341" y="3253"/>
                      <a:pt x="4616" y="3253"/>
                    </a:cubicBezTo>
                    <a:cubicBezTo>
                      <a:pt x="4730" y="3253"/>
                      <a:pt x="4837" y="3230"/>
                      <a:pt x="4933" y="3176"/>
                    </a:cubicBezTo>
                    <a:cubicBezTo>
                      <a:pt x="5189" y="3027"/>
                      <a:pt x="5421" y="2538"/>
                      <a:pt x="5612" y="2145"/>
                    </a:cubicBezTo>
                    <a:cubicBezTo>
                      <a:pt x="5690" y="1979"/>
                      <a:pt x="5767" y="1818"/>
                      <a:pt x="5833" y="1710"/>
                    </a:cubicBezTo>
                    <a:cubicBezTo>
                      <a:pt x="6154" y="1180"/>
                      <a:pt x="6529" y="692"/>
                      <a:pt x="6894" y="221"/>
                    </a:cubicBezTo>
                    <a:cubicBezTo>
                      <a:pt x="6947" y="149"/>
                      <a:pt x="7001" y="85"/>
                      <a:pt x="7048" y="19"/>
                    </a:cubicBezTo>
                    <a:lnTo>
                      <a:pt x="702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9"/>
              <p:cNvSpPr/>
              <p:nvPr/>
            </p:nvSpPr>
            <p:spPr>
              <a:xfrm>
                <a:off x="3826875" y="2303375"/>
                <a:ext cx="179650" cy="238925"/>
              </a:xfrm>
              <a:custGeom>
                <a:avLst/>
                <a:gdLst/>
                <a:ahLst/>
                <a:cxnLst/>
                <a:rect l="l" t="t" r="r" b="b"/>
                <a:pathLst>
                  <a:path w="7186" h="9557" extrusionOk="0">
                    <a:moveTo>
                      <a:pt x="7167" y="0"/>
                    </a:moveTo>
                    <a:cubicBezTo>
                      <a:pt x="6792" y="507"/>
                      <a:pt x="6352" y="1114"/>
                      <a:pt x="5964" y="1805"/>
                    </a:cubicBezTo>
                    <a:cubicBezTo>
                      <a:pt x="5910" y="1906"/>
                      <a:pt x="5844" y="2049"/>
                      <a:pt x="5773" y="2204"/>
                    </a:cubicBezTo>
                    <a:cubicBezTo>
                      <a:pt x="5583" y="2616"/>
                      <a:pt x="5344" y="3133"/>
                      <a:pt x="5071" y="3282"/>
                    </a:cubicBezTo>
                    <a:cubicBezTo>
                      <a:pt x="4979" y="3332"/>
                      <a:pt x="4875" y="3353"/>
                      <a:pt x="4765" y="3353"/>
                    </a:cubicBezTo>
                    <a:cubicBezTo>
                      <a:pt x="4485" y="3353"/>
                      <a:pt x="4166" y="3219"/>
                      <a:pt x="3897" y="3103"/>
                    </a:cubicBezTo>
                    <a:cubicBezTo>
                      <a:pt x="3778" y="3050"/>
                      <a:pt x="3664" y="3003"/>
                      <a:pt x="3569" y="2973"/>
                    </a:cubicBezTo>
                    <a:cubicBezTo>
                      <a:pt x="3371" y="2911"/>
                      <a:pt x="3146" y="2862"/>
                      <a:pt x="2933" y="2862"/>
                    </a:cubicBezTo>
                    <a:cubicBezTo>
                      <a:pt x="2634" y="2862"/>
                      <a:pt x="2355" y="2959"/>
                      <a:pt x="2198" y="3259"/>
                    </a:cubicBezTo>
                    <a:cubicBezTo>
                      <a:pt x="2055" y="3526"/>
                      <a:pt x="2145" y="3968"/>
                      <a:pt x="2205" y="4236"/>
                    </a:cubicBezTo>
                    <a:cubicBezTo>
                      <a:pt x="2205" y="4260"/>
                      <a:pt x="2211" y="4277"/>
                      <a:pt x="2217" y="4296"/>
                    </a:cubicBezTo>
                    <a:cubicBezTo>
                      <a:pt x="2318" y="4802"/>
                      <a:pt x="2473" y="5302"/>
                      <a:pt x="2627" y="5778"/>
                    </a:cubicBezTo>
                    <a:lnTo>
                      <a:pt x="2670" y="5927"/>
                    </a:lnTo>
                    <a:cubicBezTo>
                      <a:pt x="2729" y="6119"/>
                      <a:pt x="2795" y="6315"/>
                      <a:pt x="2855" y="6506"/>
                    </a:cubicBezTo>
                    <a:cubicBezTo>
                      <a:pt x="2973" y="6869"/>
                      <a:pt x="3099" y="7250"/>
                      <a:pt x="3206" y="7626"/>
                    </a:cubicBezTo>
                    <a:cubicBezTo>
                      <a:pt x="3223" y="7692"/>
                      <a:pt x="3248" y="7763"/>
                      <a:pt x="3265" y="7829"/>
                    </a:cubicBezTo>
                    <a:cubicBezTo>
                      <a:pt x="3366" y="8162"/>
                      <a:pt x="3485" y="8537"/>
                      <a:pt x="3479" y="8894"/>
                    </a:cubicBezTo>
                    <a:cubicBezTo>
                      <a:pt x="3479" y="9031"/>
                      <a:pt x="3432" y="9144"/>
                      <a:pt x="3342" y="9216"/>
                    </a:cubicBezTo>
                    <a:cubicBezTo>
                      <a:pt x="3222" y="9324"/>
                      <a:pt x="3033" y="9356"/>
                      <a:pt x="2835" y="9356"/>
                    </a:cubicBezTo>
                    <a:cubicBezTo>
                      <a:pt x="2661" y="9356"/>
                      <a:pt x="2481" y="9331"/>
                      <a:pt x="2336" y="9312"/>
                    </a:cubicBezTo>
                    <a:cubicBezTo>
                      <a:pt x="2283" y="9306"/>
                      <a:pt x="2234" y="9294"/>
                      <a:pt x="2193" y="9294"/>
                    </a:cubicBezTo>
                    <a:cubicBezTo>
                      <a:pt x="2091" y="9282"/>
                      <a:pt x="1984" y="9270"/>
                      <a:pt x="1877" y="9252"/>
                    </a:cubicBezTo>
                    <a:cubicBezTo>
                      <a:pt x="1634" y="9221"/>
                      <a:pt x="1380" y="9189"/>
                      <a:pt x="1125" y="9189"/>
                    </a:cubicBezTo>
                    <a:cubicBezTo>
                      <a:pt x="736" y="9189"/>
                      <a:pt x="346" y="9264"/>
                      <a:pt x="1" y="9538"/>
                    </a:cubicBezTo>
                    <a:lnTo>
                      <a:pt x="12" y="9556"/>
                    </a:lnTo>
                    <a:cubicBezTo>
                      <a:pt x="353" y="9286"/>
                      <a:pt x="730" y="9210"/>
                      <a:pt x="1113" y="9210"/>
                    </a:cubicBezTo>
                    <a:cubicBezTo>
                      <a:pt x="1365" y="9210"/>
                      <a:pt x="1620" y="9243"/>
                      <a:pt x="1871" y="9276"/>
                    </a:cubicBezTo>
                    <a:cubicBezTo>
                      <a:pt x="1984" y="9294"/>
                      <a:pt x="2085" y="9306"/>
                      <a:pt x="2193" y="9317"/>
                    </a:cubicBezTo>
                    <a:cubicBezTo>
                      <a:pt x="2228" y="9317"/>
                      <a:pt x="2277" y="9323"/>
                      <a:pt x="2330" y="9336"/>
                    </a:cubicBezTo>
                    <a:cubicBezTo>
                      <a:pt x="2476" y="9355"/>
                      <a:pt x="2656" y="9380"/>
                      <a:pt x="2832" y="9380"/>
                    </a:cubicBezTo>
                    <a:cubicBezTo>
                      <a:pt x="3036" y="9380"/>
                      <a:pt x="3232" y="9347"/>
                      <a:pt x="3361" y="9234"/>
                    </a:cubicBezTo>
                    <a:cubicBezTo>
                      <a:pt x="3457" y="9157"/>
                      <a:pt x="3504" y="9044"/>
                      <a:pt x="3504" y="8894"/>
                    </a:cubicBezTo>
                    <a:cubicBezTo>
                      <a:pt x="3509" y="8531"/>
                      <a:pt x="3391" y="8156"/>
                      <a:pt x="3289" y="7822"/>
                    </a:cubicBezTo>
                    <a:cubicBezTo>
                      <a:pt x="3271" y="7757"/>
                      <a:pt x="3248" y="7686"/>
                      <a:pt x="3229" y="7620"/>
                    </a:cubicBezTo>
                    <a:cubicBezTo>
                      <a:pt x="3122" y="7244"/>
                      <a:pt x="2998" y="6864"/>
                      <a:pt x="2877" y="6493"/>
                    </a:cubicBezTo>
                    <a:cubicBezTo>
                      <a:pt x="2819" y="6309"/>
                      <a:pt x="2753" y="6113"/>
                      <a:pt x="2693" y="5921"/>
                    </a:cubicBezTo>
                    <a:lnTo>
                      <a:pt x="2646" y="5773"/>
                    </a:lnTo>
                    <a:cubicBezTo>
                      <a:pt x="2497" y="5297"/>
                      <a:pt x="2341" y="4796"/>
                      <a:pt x="2241" y="4296"/>
                    </a:cubicBezTo>
                    <a:cubicBezTo>
                      <a:pt x="2234" y="4271"/>
                      <a:pt x="2228" y="4254"/>
                      <a:pt x="2223" y="4230"/>
                    </a:cubicBezTo>
                    <a:cubicBezTo>
                      <a:pt x="2170" y="3968"/>
                      <a:pt x="2080" y="3526"/>
                      <a:pt x="2217" y="3265"/>
                    </a:cubicBezTo>
                    <a:cubicBezTo>
                      <a:pt x="2373" y="2980"/>
                      <a:pt x="2644" y="2885"/>
                      <a:pt x="2936" y="2885"/>
                    </a:cubicBezTo>
                    <a:cubicBezTo>
                      <a:pt x="3146" y="2885"/>
                      <a:pt x="3367" y="2934"/>
                      <a:pt x="3564" y="2996"/>
                    </a:cubicBezTo>
                    <a:cubicBezTo>
                      <a:pt x="3658" y="3026"/>
                      <a:pt x="3771" y="3075"/>
                      <a:pt x="3891" y="3122"/>
                    </a:cubicBezTo>
                    <a:cubicBezTo>
                      <a:pt x="4163" y="3241"/>
                      <a:pt x="4480" y="3375"/>
                      <a:pt x="4763" y="3375"/>
                    </a:cubicBezTo>
                    <a:cubicBezTo>
                      <a:pt x="4877" y="3375"/>
                      <a:pt x="4985" y="3353"/>
                      <a:pt x="5082" y="3301"/>
                    </a:cubicBezTo>
                    <a:cubicBezTo>
                      <a:pt x="5363" y="3152"/>
                      <a:pt x="5601" y="2633"/>
                      <a:pt x="5797" y="2210"/>
                    </a:cubicBezTo>
                    <a:cubicBezTo>
                      <a:pt x="5863" y="2061"/>
                      <a:pt x="5929" y="1918"/>
                      <a:pt x="5987" y="1816"/>
                    </a:cubicBezTo>
                    <a:cubicBezTo>
                      <a:pt x="6375" y="1126"/>
                      <a:pt x="6810" y="518"/>
                      <a:pt x="7186" y="18"/>
                    </a:cubicBezTo>
                    <a:lnTo>
                      <a:pt x="716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9"/>
              <p:cNvSpPr/>
              <p:nvPr/>
            </p:nvSpPr>
            <p:spPr>
              <a:xfrm>
                <a:off x="3818075" y="2299625"/>
                <a:ext cx="183100" cy="238950"/>
              </a:xfrm>
              <a:custGeom>
                <a:avLst/>
                <a:gdLst/>
                <a:ahLst/>
                <a:cxnLst/>
                <a:rect l="l" t="t" r="r" b="b"/>
                <a:pathLst>
                  <a:path w="7324" h="9558" extrusionOk="0">
                    <a:moveTo>
                      <a:pt x="7305" y="0"/>
                    </a:moveTo>
                    <a:cubicBezTo>
                      <a:pt x="6864" y="602"/>
                      <a:pt x="6482" y="1210"/>
                      <a:pt x="6138" y="1859"/>
                    </a:cubicBezTo>
                    <a:cubicBezTo>
                      <a:pt x="6083" y="1961"/>
                      <a:pt x="6025" y="2092"/>
                      <a:pt x="5965" y="2229"/>
                    </a:cubicBezTo>
                    <a:cubicBezTo>
                      <a:pt x="5767" y="2664"/>
                      <a:pt x="5506" y="3266"/>
                      <a:pt x="5173" y="3403"/>
                    </a:cubicBezTo>
                    <a:cubicBezTo>
                      <a:pt x="5094" y="3435"/>
                      <a:pt x="5008" y="3449"/>
                      <a:pt x="4917" y="3449"/>
                    </a:cubicBezTo>
                    <a:cubicBezTo>
                      <a:pt x="4652" y="3449"/>
                      <a:pt x="4341" y="3332"/>
                      <a:pt x="4016" y="3212"/>
                    </a:cubicBezTo>
                    <a:cubicBezTo>
                      <a:pt x="3678" y="3085"/>
                      <a:pt x="3333" y="2956"/>
                      <a:pt x="3025" y="2956"/>
                    </a:cubicBezTo>
                    <a:cubicBezTo>
                      <a:pt x="2726" y="2956"/>
                      <a:pt x="2462" y="3078"/>
                      <a:pt x="2271" y="3439"/>
                    </a:cubicBezTo>
                    <a:cubicBezTo>
                      <a:pt x="2121" y="3725"/>
                      <a:pt x="2193" y="4053"/>
                      <a:pt x="2259" y="4344"/>
                    </a:cubicBezTo>
                    <a:cubicBezTo>
                      <a:pt x="2264" y="4374"/>
                      <a:pt x="2277" y="4410"/>
                      <a:pt x="2283" y="4440"/>
                    </a:cubicBezTo>
                    <a:cubicBezTo>
                      <a:pt x="2402" y="5018"/>
                      <a:pt x="2580" y="5577"/>
                      <a:pt x="2748" y="6126"/>
                    </a:cubicBezTo>
                    <a:lnTo>
                      <a:pt x="2772" y="6203"/>
                    </a:lnTo>
                    <a:cubicBezTo>
                      <a:pt x="2813" y="6327"/>
                      <a:pt x="2855" y="6453"/>
                      <a:pt x="2896" y="6578"/>
                    </a:cubicBezTo>
                    <a:cubicBezTo>
                      <a:pt x="3015" y="6948"/>
                      <a:pt x="3135" y="7328"/>
                      <a:pt x="3237" y="7716"/>
                    </a:cubicBezTo>
                    <a:cubicBezTo>
                      <a:pt x="3254" y="7782"/>
                      <a:pt x="3278" y="7847"/>
                      <a:pt x="3301" y="7925"/>
                    </a:cubicBezTo>
                    <a:cubicBezTo>
                      <a:pt x="3380" y="8186"/>
                      <a:pt x="3480" y="8521"/>
                      <a:pt x="3421" y="8771"/>
                    </a:cubicBezTo>
                    <a:cubicBezTo>
                      <a:pt x="3347" y="9080"/>
                      <a:pt x="3009" y="9147"/>
                      <a:pt x="2678" y="9147"/>
                    </a:cubicBezTo>
                    <a:cubicBezTo>
                      <a:pt x="2531" y="9147"/>
                      <a:pt x="2385" y="9134"/>
                      <a:pt x="2264" y="9123"/>
                    </a:cubicBezTo>
                    <a:cubicBezTo>
                      <a:pt x="2193" y="9116"/>
                      <a:pt x="2134" y="9110"/>
                      <a:pt x="2080" y="9110"/>
                    </a:cubicBezTo>
                    <a:cubicBezTo>
                      <a:pt x="2014" y="9104"/>
                      <a:pt x="1950" y="9104"/>
                      <a:pt x="1884" y="9098"/>
                    </a:cubicBezTo>
                    <a:cubicBezTo>
                      <a:pt x="1725" y="9091"/>
                      <a:pt x="1565" y="9083"/>
                      <a:pt x="1406" y="9083"/>
                    </a:cubicBezTo>
                    <a:cubicBezTo>
                      <a:pt x="914" y="9083"/>
                      <a:pt x="428" y="9157"/>
                      <a:pt x="1" y="9539"/>
                    </a:cubicBezTo>
                    <a:lnTo>
                      <a:pt x="12" y="9557"/>
                    </a:lnTo>
                    <a:cubicBezTo>
                      <a:pt x="435" y="9180"/>
                      <a:pt x="918" y="9108"/>
                      <a:pt x="1406" y="9108"/>
                    </a:cubicBezTo>
                    <a:cubicBezTo>
                      <a:pt x="1566" y="9108"/>
                      <a:pt x="1726" y="9115"/>
                      <a:pt x="1884" y="9123"/>
                    </a:cubicBezTo>
                    <a:cubicBezTo>
                      <a:pt x="1950" y="9128"/>
                      <a:pt x="2014" y="9128"/>
                      <a:pt x="2080" y="9134"/>
                    </a:cubicBezTo>
                    <a:cubicBezTo>
                      <a:pt x="2134" y="9134"/>
                      <a:pt x="2193" y="9140"/>
                      <a:pt x="2264" y="9146"/>
                    </a:cubicBezTo>
                    <a:cubicBezTo>
                      <a:pt x="2386" y="9156"/>
                      <a:pt x="2532" y="9170"/>
                      <a:pt x="2679" y="9170"/>
                    </a:cubicBezTo>
                    <a:cubicBezTo>
                      <a:pt x="3018" y="9170"/>
                      <a:pt x="3365" y="9101"/>
                      <a:pt x="3444" y="8777"/>
                    </a:cubicBezTo>
                    <a:cubicBezTo>
                      <a:pt x="3510" y="8521"/>
                      <a:pt x="3402" y="8186"/>
                      <a:pt x="3320" y="7919"/>
                    </a:cubicBezTo>
                    <a:cubicBezTo>
                      <a:pt x="3301" y="7842"/>
                      <a:pt x="3278" y="7776"/>
                      <a:pt x="3259" y="7710"/>
                    </a:cubicBezTo>
                    <a:cubicBezTo>
                      <a:pt x="3158" y="7323"/>
                      <a:pt x="3034" y="6942"/>
                      <a:pt x="2915" y="6566"/>
                    </a:cubicBezTo>
                    <a:cubicBezTo>
                      <a:pt x="2879" y="6442"/>
                      <a:pt x="2836" y="6316"/>
                      <a:pt x="2795" y="6192"/>
                    </a:cubicBezTo>
                    <a:lnTo>
                      <a:pt x="2772" y="6113"/>
                    </a:lnTo>
                    <a:cubicBezTo>
                      <a:pt x="2599" y="5571"/>
                      <a:pt x="2426" y="5012"/>
                      <a:pt x="2307" y="4433"/>
                    </a:cubicBezTo>
                    <a:cubicBezTo>
                      <a:pt x="2294" y="4404"/>
                      <a:pt x="2289" y="4369"/>
                      <a:pt x="2283" y="4339"/>
                    </a:cubicBezTo>
                    <a:cubicBezTo>
                      <a:pt x="2223" y="4053"/>
                      <a:pt x="2151" y="3725"/>
                      <a:pt x="2294" y="3451"/>
                    </a:cubicBezTo>
                    <a:cubicBezTo>
                      <a:pt x="2479" y="3100"/>
                      <a:pt x="2738" y="2981"/>
                      <a:pt x="3031" y="2981"/>
                    </a:cubicBezTo>
                    <a:cubicBezTo>
                      <a:pt x="3335" y="2981"/>
                      <a:pt x="3677" y="3109"/>
                      <a:pt x="4010" y="3236"/>
                    </a:cubicBezTo>
                    <a:cubicBezTo>
                      <a:pt x="4336" y="3354"/>
                      <a:pt x="4648" y="3470"/>
                      <a:pt x="4915" y="3470"/>
                    </a:cubicBezTo>
                    <a:cubicBezTo>
                      <a:pt x="5011" y="3470"/>
                      <a:pt x="5101" y="3455"/>
                      <a:pt x="5184" y="3421"/>
                    </a:cubicBezTo>
                    <a:cubicBezTo>
                      <a:pt x="5524" y="3283"/>
                      <a:pt x="5780" y="2706"/>
                      <a:pt x="5989" y="2241"/>
                    </a:cubicBezTo>
                    <a:cubicBezTo>
                      <a:pt x="6048" y="2098"/>
                      <a:pt x="6108" y="1966"/>
                      <a:pt x="6155" y="1872"/>
                    </a:cubicBezTo>
                    <a:cubicBezTo>
                      <a:pt x="6501" y="1223"/>
                      <a:pt x="6888" y="615"/>
                      <a:pt x="7323" y="19"/>
                    </a:cubicBezTo>
                    <a:lnTo>
                      <a:pt x="7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9"/>
              <p:cNvSpPr/>
              <p:nvPr/>
            </p:nvSpPr>
            <p:spPr>
              <a:xfrm>
                <a:off x="3809300" y="2296375"/>
                <a:ext cx="186500" cy="238475"/>
              </a:xfrm>
              <a:custGeom>
                <a:avLst/>
                <a:gdLst/>
                <a:ahLst/>
                <a:cxnLst/>
                <a:rect l="l" t="t" r="r" b="b"/>
                <a:pathLst>
                  <a:path w="7460" h="9539" extrusionOk="0">
                    <a:moveTo>
                      <a:pt x="7441" y="0"/>
                    </a:moveTo>
                    <a:cubicBezTo>
                      <a:pt x="7048" y="548"/>
                      <a:pt x="6679" y="1161"/>
                      <a:pt x="6280" y="1936"/>
                    </a:cubicBezTo>
                    <a:cubicBezTo>
                      <a:pt x="6233" y="2019"/>
                      <a:pt x="6184" y="2132"/>
                      <a:pt x="6131" y="2252"/>
                    </a:cubicBezTo>
                    <a:cubicBezTo>
                      <a:pt x="5928" y="2698"/>
                      <a:pt x="5654" y="3312"/>
                      <a:pt x="5291" y="3449"/>
                    </a:cubicBezTo>
                    <a:cubicBezTo>
                      <a:pt x="5195" y="3484"/>
                      <a:pt x="5094" y="3498"/>
                      <a:pt x="4992" y="3498"/>
                    </a:cubicBezTo>
                    <a:cubicBezTo>
                      <a:pt x="4738" y="3498"/>
                      <a:pt x="4472" y="3411"/>
                      <a:pt x="4231" y="3330"/>
                    </a:cubicBezTo>
                    <a:cubicBezTo>
                      <a:pt x="4081" y="3283"/>
                      <a:pt x="3945" y="3235"/>
                      <a:pt x="3814" y="3212"/>
                    </a:cubicBezTo>
                    <a:cubicBezTo>
                      <a:pt x="3616" y="3173"/>
                      <a:pt x="3437" y="3153"/>
                      <a:pt x="3277" y="3153"/>
                    </a:cubicBezTo>
                    <a:cubicBezTo>
                      <a:pt x="2821" y="3153"/>
                      <a:pt x="2512" y="3311"/>
                      <a:pt x="2354" y="3628"/>
                    </a:cubicBezTo>
                    <a:cubicBezTo>
                      <a:pt x="2216" y="3897"/>
                      <a:pt x="2282" y="4200"/>
                      <a:pt x="2336" y="4463"/>
                    </a:cubicBezTo>
                    <a:cubicBezTo>
                      <a:pt x="2342" y="4510"/>
                      <a:pt x="2354" y="4551"/>
                      <a:pt x="2359" y="4593"/>
                    </a:cubicBezTo>
                    <a:cubicBezTo>
                      <a:pt x="2449" y="5070"/>
                      <a:pt x="2598" y="5541"/>
                      <a:pt x="2735" y="5993"/>
                    </a:cubicBezTo>
                    <a:cubicBezTo>
                      <a:pt x="2765" y="6071"/>
                      <a:pt x="2788" y="6149"/>
                      <a:pt x="2807" y="6226"/>
                    </a:cubicBezTo>
                    <a:cubicBezTo>
                      <a:pt x="2837" y="6322"/>
                      <a:pt x="2866" y="6416"/>
                      <a:pt x="2896" y="6512"/>
                    </a:cubicBezTo>
                    <a:cubicBezTo>
                      <a:pt x="3009" y="6863"/>
                      <a:pt x="3123" y="7232"/>
                      <a:pt x="3212" y="7601"/>
                    </a:cubicBezTo>
                    <a:cubicBezTo>
                      <a:pt x="3230" y="7650"/>
                      <a:pt x="3242" y="7703"/>
                      <a:pt x="3259" y="7763"/>
                    </a:cubicBezTo>
                    <a:cubicBezTo>
                      <a:pt x="3330" y="8007"/>
                      <a:pt x="3415" y="8310"/>
                      <a:pt x="3349" y="8525"/>
                    </a:cubicBezTo>
                    <a:cubicBezTo>
                      <a:pt x="3238" y="8866"/>
                      <a:pt x="2733" y="8902"/>
                      <a:pt x="2353" y="8902"/>
                    </a:cubicBezTo>
                    <a:cubicBezTo>
                      <a:pt x="2301" y="8902"/>
                      <a:pt x="2251" y="8902"/>
                      <a:pt x="2205" y="8901"/>
                    </a:cubicBezTo>
                    <a:cubicBezTo>
                      <a:pt x="2153" y="8901"/>
                      <a:pt x="2105" y="8898"/>
                      <a:pt x="2062" y="8898"/>
                    </a:cubicBezTo>
                    <a:cubicBezTo>
                      <a:pt x="2040" y="8898"/>
                      <a:pt x="2020" y="8899"/>
                      <a:pt x="2002" y="8901"/>
                    </a:cubicBezTo>
                    <a:lnTo>
                      <a:pt x="1925" y="8901"/>
                    </a:lnTo>
                    <a:cubicBezTo>
                      <a:pt x="1257" y="8931"/>
                      <a:pt x="566" y="8954"/>
                      <a:pt x="0" y="9520"/>
                    </a:cubicBezTo>
                    <a:lnTo>
                      <a:pt x="13" y="9539"/>
                    </a:lnTo>
                    <a:cubicBezTo>
                      <a:pt x="578" y="8978"/>
                      <a:pt x="1264" y="8954"/>
                      <a:pt x="1925" y="8924"/>
                    </a:cubicBezTo>
                    <a:lnTo>
                      <a:pt x="2008" y="8924"/>
                    </a:lnTo>
                    <a:cubicBezTo>
                      <a:pt x="2026" y="8922"/>
                      <a:pt x="2045" y="8921"/>
                      <a:pt x="2066" y="8921"/>
                    </a:cubicBezTo>
                    <a:cubicBezTo>
                      <a:pt x="2107" y="8921"/>
                      <a:pt x="2153" y="8924"/>
                      <a:pt x="2205" y="8924"/>
                    </a:cubicBezTo>
                    <a:cubicBezTo>
                      <a:pt x="2255" y="8925"/>
                      <a:pt x="2309" y="8926"/>
                      <a:pt x="2366" y="8926"/>
                    </a:cubicBezTo>
                    <a:cubicBezTo>
                      <a:pt x="2751" y="8926"/>
                      <a:pt x="3258" y="8885"/>
                      <a:pt x="3366" y="8531"/>
                    </a:cubicBezTo>
                    <a:cubicBezTo>
                      <a:pt x="3445" y="8310"/>
                      <a:pt x="3355" y="8002"/>
                      <a:pt x="3283" y="7757"/>
                    </a:cubicBezTo>
                    <a:cubicBezTo>
                      <a:pt x="3266" y="7697"/>
                      <a:pt x="3247" y="7644"/>
                      <a:pt x="3236" y="7596"/>
                    </a:cubicBezTo>
                    <a:cubicBezTo>
                      <a:pt x="3146" y="7227"/>
                      <a:pt x="3033" y="6858"/>
                      <a:pt x="2920" y="6506"/>
                    </a:cubicBezTo>
                    <a:cubicBezTo>
                      <a:pt x="2890" y="6410"/>
                      <a:pt x="2860" y="6314"/>
                      <a:pt x="2830" y="6220"/>
                    </a:cubicBezTo>
                    <a:cubicBezTo>
                      <a:pt x="2807" y="6143"/>
                      <a:pt x="2783" y="6064"/>
                      <a:pt x="2758" y="5987"/>
                    </a:cubicBezTo>
                    <a:cubicBezTo>
                      <a:pt x="2622" y="5535"/>
                      <a:pt x="2472" y="5063"/>
                      <a:pt x="2384" y="4587"/>
                    </a:cubicBezTo>
                    <a:cubicBezTo>
                      <a:pt x="2378" y="4546"/>
                      <a:pt x="2365" y="4504"/>
                      <a:pt x="2359" y="4463"/>
                    </a:cubicBezTo>
                    <a:cubicBezTo>
                      <a:pt x="2306" y="4200"/>
                      <a:pt x="2241" y="3902"/>
                      <a:pt x="2372" y="3641"/>
                    </a:cubicBezTo>
                    <a:cubicBezTo>
                      <a:pt x="2526" y="3332"/>
                      <a:pt x="2833" y="3176"/>
                      <a:pt x="3284" y="3176"/>
                    </a:cubicBezTo>
                    <a:cubicBezTo>
                      <a:pt x="3443" y="3176"/>
                      <a:pt x="3619" y="3196"/>
                      <a:pt x="3814" y="3235"/>
                    </a:cubicBezTo>
                    <a:cubicBezTo>
                      <a:pt x="3938" y="3259"/>
                      <a:pt x="4075" y="3306"/>
                      <a:pt x="4218" y="3355"/>
                    </a:cubicBezTo>
                    <a:cubicBezTo>
                      <a:pt x="4462" y="3434"/>
                      <a:pt x="4729" y="3519"/>
                      <a:pt x="4984" y="3519"/>
                    </a:cubicBezTo>
                    <a:cubicBezTo>
                      <a:pt x="5091" y="3519"/>
                      <a:pt x="5196" y="3504"/>
                      <a:pt x="5296" y="3468"/>
                    </a:cubicBezTo>
                    <a:cubicBezTo>
                      <a:pt x="5672" y="3336"/>
                      <a:pt x="5953" y="2717"/>
                      <a:pt x="6154" y="2264"/>
                    </a:cubicBezTo>
                    <a:cubicBezTo>
                      <a:pt x="6203" y="2145"/>
                      <a:pt x="6256" y="2032"/>
                      <a:pt x="6297" y="1948"/>
                    </a:cubicBezTo>
                    <a:cubicBezTo>
                      <a:pt x="6698" y="1174"/>
                      <a:pt x="7066" y="559"/>
                      <a:pt x="7460" y="17"/>
                    </a:cubicBezTo>
                    <a:lnTo>
                      <a:pt x="744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9"/>
              <p:cNvSpPr/>
              <p:nvPr/>
            </p:nvSpPr>
            <p:spPr>
              <a:xfrm>
                <a:off x="3800500" y="2293700"/>
                <a:ext cx="189950" cy="237250"/>
              </a:xfrm>
              <a:custGeom>
                <a:avLst/>
                <a:gdLst/>
                <a:ahLst/>
                <a:cxnLst/>
                <a:rect l="l" t="t" r="r" b="b"/>
                <a:pathLst>
                  <a:path w="7598" h="9490" extrusionOk="0">
                    <a:moveTo>
                      <a:pt x="7579" y="0"/>
                    </a:moveTo>
                    <a:cubicBezTo>
                      <a:pt x="7121" y="631"/>
                      <a:pt x="6769" y="1298"/>
                      <a:pt x="6418" y="1983"/>
                    </a:cubicBezTo>
                    <a:cubicBezTo>
                      <a:pt x="6382" y="2055"/>
                      <a:pt x="6340" y="2145"/>
                      <a:pt x="6299" y="2233"/>
                    </a:cubicBezTo>
                    <a:cubicBezTo>
                      <a:pt x="6077" y="2692"/>
                      <a:pt x="5780" y="3319"/>
                      <a:pt x="5392" y="3462"/>
                    </a:cubicBezTo>
                    <a:cubicBezTo>
                      <a:pt x="5298" y="3496"/>
                      <a:pt x="5193" y="3510"/>
                      <a:pt x="5080" y="3510"/>
                    </a:cubicBezTo>
                    <a:cubicBezTo>
                      <a:pt x="4841" y="3510"/>
                      <a:pt x="4565" y="3448"/>
                      <a:pt x="4278" y="3383"/>
                    </a:cubicBezTo>
                    <a:cubicBezTo>
                      <a:pt x="3975" y="3315"/>
                      <a:pt x="3666" y="3245"/>
                      <a:pt x="3382" y="3245"/>
                    </a:cubicBezTo>
                    <a:cubicBezTo>
                      <a:pt x="2998" y="3245"/>
                      <a:pt x="2662" y="3374"/>
                      <a:pt x="2450" y="3812"/>
                    </a:cubicBezTo>
                    <a:cubicBezTo>
                      <a:pt x="2324" y="4075"/>
                      <a:pt x="2378" y="4348"/>
                      <a:pt x="2431" y="4611"/>
                    </a:cubicBezTo>
                    <a:cubicBezTo>
                      <a:pt x="2438" y="4647"/>
                      <a:pt x="2450" y="4688"/>
                      <a:pt x="2455" y="4724"/>
                    </a:cubicBezTo>
                    <a:cubicBezTo>
                      <a:pt x="2533" y="5153"/>
                      <a:pt x="2658" y="5576"/>
                      <a:pt x="2777" y="5981"/>
                    </a:cubicBezTo>
                    <a:cubicBezTo>
                      <a:pt x="2801" y="6058"/>
                      <a:pt x="2824" y="6143"/>
                      <a:pt x="2849" y="6220"/>
                    </a:cubicBezTo>
                    <a:cubicBezTo>
                      <a:pt x="2873" y="6297"/>
                      <a:pt x="2890" y="6374"/>
                      <a:pt x="2914" y="6446"/>
                    </a:cubicBezTo>
                    <a:cubicBezTo>
                      <a:pt x="3010" y="6773"/>
                      <a:pt x="3110" y="7108"/>
                      <a:pt x="3189" y="7452"/>
                    </a:cubicBezTo>
                    <a:cubicBezTo>
                      <a:pt x="3195" y="7482"/>
                      <a:pt x="3206" y="7524"/>
                      <a:pt x="3218" y="7565"/>
                    </a:cubicBezTo>
                    <a:cubicBezTo>
                      <a:pt x="3266" y="7768"/>
                      <a:pt x="3349" y="8079"/>
                      <a:pt x="3260" y="8239"/>
                    </a:cubicBezTo>
                    <a:cubicBezTo>
                      <a:pt x="3082" y="8573"/>
                      <a:pt x="2546" y="8615"/>
                      <a:pt x="2158" y="8645"/>
                    </a:cubicBezTo>
                    <a:cubicBezTo>
                      <a:pt x="2068" y="8651"/>
                      <a:pt x="1985" y="8656"/>
                      <a:pt x="1919" y="8668"/>
                    </a:cubicBezTo>
                    <a:cubicBezTo>
                      <a:pt x="1294" y="8752"/>
                      <a:pt x="579" y="8846"/>
                      <a:pt x="0" y="9478"/>
                    </a:cubicBezTo>
                    <a:lnTo>
                      <a:pt x="19" y="9490"/>
                    </a:lnTo>
                    <a:cubicBezTo>
                      <a:pt x="591" y="8871"/>
                      <a:pt x="1300" y="8775"/>
                      <a:pt x="1925" y="8692"/>
                    </a:cubicBezTo>
                    <a:cubicBezTo>
                      <a:pt x="1991" y="8681"/>
                      <a:pt x="2068" y="8673"/>
                      <a:pt x="2158" y="8668"/>
                    </a:cubicBezTo>
                    <a:cubicBezTo>
                      <a:pt x="2551" y="8638"/>
                      <a:pt x="3093" y="8596"/>
                      <a:pt x="3278" y="8252"/>
                    </a:cubicBezTo>
                    <a:cubicBezTo>
                      <a:pt x="3373" y="8084"/>
                      <a:pt x="3296" y="7780"/>
                      <a:pt x="3236" y="7560"/>
                    </a:cubicBezTo>
                    <a:cubicBezTo>
                      <a:pt x="3230" y="7518"/>
                      <a:pt x="3218" y="7477"/>
                      <a:pt x="3212" y="7447"/>
                    </a:cubicBezTo>
                    <a:cubicBezTo>
                      <a:pt x="3135" y="7101"/>
                      <a:pt x="3033" y="6767"/>
                      <a:pt x="2939" y="6440"/>
                    </a:cubicBezTo>
                    <a:cubicBezTo>
                      <a:pt x="2914" y="6369"/>
                      <a:pt x="2896" y="6291"/>
                      <a:pt x="2873" y="6214"/>
                    </a:cubicBezTo>
                    <a:cubicBezTo>
                      <a:pt x="2849" y="6135"/>
                      <a:pt x="2824" y="6053"/>
                      <a:pt x="2801" y="5975"/>
                    </a:cubicBezTo>
                    <a:cubicBezTo>
                      <a:pt x="2681" y="5571"/>
                      <a:pt x="2557" y="5147"/>
                      <a:pt x="2480" y="4718"/>
                    </a:cubicBezTo>
                    <a:cubicBezTo>
                      <a:pt x="2474" y="4683"/>
                      <a:pt x="2461" y="4647"/>
                      <a:pt x="2455" y="4606"/>
                    </a:cubicBezTo>
                    <a:cubicBezTo>
                      <a:pt x="2403" y="4348"/>
                      <a:pt x="2348" y="4075"/>
                      <a:pt x="2474" y="3825"/>
                    </a:cubicBezTo>
                    <a:cubicBezTo>
                      <a:pt x="2679" y="3397"/>
                      <a:pt x="3009" y="3270"/>
                      <a:pt x="3386" y="3270"/>
                    </a:cubicBezTo>
                    <a:cubicBezTo>
                      <a:pt x="3666" y="3270"/>
                      <a:pt x="3971" y="3339"/>
                      <a:pt x="4273" y="3407"/>
                    </a:cubicBezTo>
                    <a:cubicBezTo>
                      <a:pt x="4558" y="3471"/>
                      <a:pt x="4831" y="3532"/>
                      <a:pt x="5071" y="3532"/>
                    </a:cubicBezTo>
                    <a:cubicBezTo>
                      <a:pt x="5191" y="3532"/>
                      <a:pt x="5303" y="3517"/>
                      <a:pt x="5405" y="3479"/>
                    </a:cubicBezTo>
                    <a:cubicBezTo>
                      <a:pt x="5798" y="3336"/>
                      <a:pt x="6102" y="2704"/>
                      <a:pt x="6316" y="2246"/>
                    </a:cubicBezTo>
                    <a:cubicBezTo>
                      <a:pt x="6357" y="2156"/>
                      <a:pt x="6399" y="2068"/>
                      <a:pt x="6435" y="1996"/>
                    </a:cubicBezTo>
                    <a:cubicBezTo>
                      <a:pt x="6786" y="1310"/>
                      <a:pt x="7138" y="643"/>
                      <a:pt x="7597" y="17"/>
                    </a:cubicBezTo>
                    <a:lnTo>
                      <a:pt x="75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9"/>
              <p:cNvSpPr/>
              <p:nvPr/>
            </p:nvSpPr>
            <p:spPr>
              <a:xfrm>
                <a:off x="3791750" y="2291575"/>
                <a:ext cx="193475" cy="235675"/>
              </a:xfrm>
              <a:custGeom>
                <a:avLst/>
                <a:gdLst/>
                <a:ahLst/>
                <a:cxnLst/>
                <a:rect l="l" t="t" r="r" b="b"/>
                <a:pathLst>
                  <a:path w="7739" h="9427" extrusionOk="0">
                    <a:moveTo>
                      <a:pt x="7714" y="1"/>
                    </a:moveTo>
                    <a:cubicBezTo>
                      <a:pt x="7321" y="531"/>
                      <a:pt x="6999" y="1122"/>
                      <a:pt x="6696" y="1694"/>
                    </a:cubicBezTo>
                    <a:cubicBezTo>
                      <a:pt x="6636" y="1801"/>
                      <a:pt x="6583" y="1902"/>
                      <a:pt x="6523" y="2010"/>
                    </a:cubicBezTo>
                    <a:cubicBezTo>
                      <a:pt x="6482" y="2093"/>
                      <a:pt x="6427" y="2194"/>
                      <a:pt x="6380" y="2296"/>
                    </a:cubicBezTo>
                    <a:cubicBezTo>
                      <a:pt x="6154" y="2747"/>
                      <a:pt x="5880" y="3308"/>
                      <a:pt x="5498" y="3451"/>
                    </a:cubicBezTo>
                    <a:cubicBezTo>
                      <a:pt x="5378" y="3497"/>
                      <a:pt x="5240" y="3515"/>
                      <a:pt x="5091" y="3515"/>
                    </a:cubicBezTo>
                    <a:cubicBezTo>
                      <a:pt x="4879" y="3515"/>
                      <a:pt x="4644" y="3480"/>
                      <a:pt x="4403" y="3445"/>
                    </a:cubicBezTo>
                    <a:cubicBezTo>
                      <a:pt x="4142" y="3405"/>
                      <a:pt x="3880" y="3364"/>
                      <a:pt x="3634" y="3364"/>
                    </a:cubicBezTo>
                    <a:cubicBezTo>
                      <a:pt x="3191" y="3364"/>
                      <a:pt x="2801" y="3495"/>
                      <a:pt x="2567" y="3993"/>
                    </a:cubicBezTo>
                    <a:cubicBezTo>
                      <a:pt x="2341" y="4476"/>
                      <a:pt x="2597" y="5255"/>
                      <a:pt x="2781" y="5827"/>
                    </a:cubicBezTo>
                    <a:cubicBezTo>
                      <a:pt x="2824" y="5970"/>
                      <a:pt x="2865" y="6090"/>
                      <a:pt x="2888" y="6192"/>
                    </a:cubicBezTo>
                    <a:cubicBezTo>
                      <a:pt x="2907" y="6245"/>
                      <a:pt x="2918" y="6305"/>
                      <a:pt x="2937" y="6358"/>
                    </a:cubicBezTo>
                    <a:cubicBezTo>
                      <a:pt x="3014" y="6649"/>
                      <a:pt x="3097" y="6960"/>
                      <a:pt x="3151" y="7270"/>
                    </a:cubicBezTo>
                    <a:cubicBezTo>
                      <a:pt x="3157" y="7293"/>
                      <a:pt x="3163" y="7317"/>
                      <a:pt x="3169" y="7347"/>
                    </a:cubicBezTo>
                    <a:cubicBezTo>
                      <a:pt x="3204" y="7526"/>
                      <a:pt x="3253" y="7793"/>
                      <a:pt x="3157" y="7931"/>
                    </a:cubicBezTo>
                    <a:cubicBezTo>
                      <a:pt x="2960" y="8222"/>
                      <a:pt x="2459" y="8307"/>
                      <a:pt x="2096" y="8372"/>
                    </a:cubicBezTo>
                    <a:cubicBezTo>
                      <a:pt x="1995" y="8390"/>
                      <a:pt x="1900" y="8408"/>
                      <a:pt x="1829" y="8425"/>
                    </a:cubicBezTo>
                    <a:cubicBezTo>
                      <a:pt x="1203" y="8574"/>
                      <a:pt x="542" y="8777"/>
                      <a:pt x="0" y="9415"/>
                    </a:cubicBezTo>
                    <a:lnTo>
                      <a:pt x="17" y="9426"/>
                    </a:lnTo>
                    <a:cubicBezTo>
                      <a:pt x="559" y="8801"/>
                      <a:pt x="1208" y="8598"/>
                      <a:pt x="1835" y="8450"/>
                    </a:cubicBezTo>
                    <a:cubicBezTo>
                      <a:pt x="1906" y="8431"/>
                      <a:pt x="2002" y="8414"/>
                      <a:pt x="2102" y="8395"/>
                    </a:cubicBezTo>
                    <a:cubicBezTo>
                      <a:pt x="2472" y="8329"/>
                      <a:pt x="2978" y="8241"/>
                      <a:pt x="3181" y="7943"/>
                    </a:cubicBezTo>
                    <a:cubicBezTo>
                      <a:pt x="3282" y="7793"/>
                      <a:pt x="3229" y="7526"/>
                      <a:pt x="3193" y="7341"/>
                    </a:cubicBezTo>
                    <a:cubicBezTo>
                      <a:pt x="3187" y="7317"/>
                      <a:pt x="3181" y="7287"/>
                      <a:pt x="3174" y="7264"/>
                    </a:cubicBezTo>
                    <a:cubicBezTo>
                      <a:pt x="3121" y="6954"/>
                      <a:pt x="3038" y="6649"/>
                      <a:pt x="2960" y="6352"/>
                    </a:cubicBezTo>
                    <a:cubicBezTo>
                      <a:pt x="2943" y="6299"/>
                      <a:pt x="2931" y="6239"/>
                      <a:pt x="2913" y="6185"/>
                    </a:cubicBezTo>
                    <a:cubicBezTo>
                      <a:pt x="2883" y="6085"/>
                      <a:pt x="2847" y="5959"/>
                      <a:pt x="2800" y="5822"/>
                    </a:cubicBezTo>
                    <a:cubicBezTo>
                      <a:pt x="2621" y="5255"/>
                      <a:pt x="2371" y="4476"/>
                      <a:pt x="2591" y="3998"/>
                    </a:cubicBezTo>
                    <a:cubicBezTo>
                      <a:pt x="2816" y="3515"/>
                      <a:pt x="3199" y="3387"/>
                      <a:pt x="3634" y="3387"/>
                    </a:cubicBezTo>
                    <a:cubicBezTo>
                      <a:pt x="3878" y="3387"/>
                      <a:pt x="4139" y="3427"/>
                      <a:pt x="4397" y="3468"/>
                    </a:cubicBezTo>
                    <a:cubicBezTo>
                      <a:pt x="4644" y="3504"/>
                      <a:pt x="4882" y="3541"/>
                      <a:pt x="5098" y="3541"/>
                    </a:cubicBezTo>
                    <a:cubicBezTo>
                      <a:pt x="5246" y="3541"/>
                      <a:pt x="5383" y="3523"/>
                      <a:pt x="5505" y="3475"/>
                    </a:cubicBezTo>
                    <a:cubicBezTo>
                      <a:pt x="5898" y="3325"/>
                      <a:pt x="6177" y="2760"/>
                      <a:pt x="6399" y="2307"/>
                    </a:cubicBezTo>
                    <a:cubicBezTo>
                      <a:pt x="6452" y="2200"/>
                      <a:pt x="6499" y="2104"/>
                      <a:pt x="6547" y="2021"/>
                    </a:cubicBezTo>
                    <a:cubicBezTo>
                      <a:pt x="6600" y="1914"/>
                      <a:pt x="6660" y="1812"/>
                      <a:pt x="6713" y="1705"/>
                    </a:cubicBezTo>
                    <a:cubicBezTo>
                      <a:pt x="7023" y="1133"/>
                      <a:pt x="7339" y="544"/>
                      <a:pt x="7738" y="14"/>
                    </a:cubicBezTo>
                    <a:lnTo>
                      <a:pt x="771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9"/>
              <p:cNvSpPr/>
              <p:nvPr/>
            </p:nvSpPr>
            <p:spPr>
              <a:xfrm>
                <a:off x="3782950" y="2290125"/>
                <a:ext cx="196900" cy="233400"/>
              </a:xfrm>
              <a:custGeom>
                <a:avLst/>
                <a:gdLst/>
                <a:ahLst/>
                <a:cxnLst/>
                <a:rect l="l" t="t" r="r" b="b"/>
                <a:pathLst>
                  <a:path w="7876" h="9336" extrusionOk="0">
                    <a:moveTo>
                      <a:pt x="7859" y="0"/>
                    </a:moveTo>
                    <a:cubicBezTo>
                      <a:pt x="7370" y="631"/>
                      <a:pt x="6988" y="1340"/>
                      <a:pt x="6613" y="2025"/>
                    </a:cubicBezTo>
                    <a:lnTo>
                      <a:pt x="6565" y="2120"/>
                    </a:lnTo>
                    <a:cubicBezTo>
                      <a:pt x="6523" y="2198"/>
                      <a:pt x="6476" y="2282"/>
                      <a:pt x="6435" y="2371"/>
                    </a:cubicBezTo>
                    <a:cubicBezTo>
                      <a:pt x="6237" y="2758"/>
                      <a:pt x="6000" y="3234"/>
                      <a:pt x="5654" y="3402"/>
                    </a:cubicBezTo>
                    <a:cubicBezTo>
                      <a:pt x="5466" y="3493"/>
                      <a:pt x="5261" y="3521"/>
                      <a:pt x="5049" y="3521"/>
                    </a:cubicBezTo>
                    <a:cubicBezTo>
                      <a:pt x="4891" y="3521"/>
                      <a:pt x="4730" y="3506"/>
                      <a:pt x="4570" y="3490"/>
                    </a:cubicBezTo>
                    <a:cubicBezTo>
                      <a:pt x="4423" y="3476"/>
                      <a:pt x="4280" y="3460"/>
                      <a:pt x="4146" y="3460"/>
                    </a:cubicBezTo>
                    <a:cubicBezTo>
                      <a:pt x="4122" y="3460"/>
                      <a:pt x="4099" y="3461"/>
                      <a:pt x="4075" y="3462"/>
                    </a:cubicBezTo>
                    <a:cubicBezTo>
                      <a:pt x="3741" y="3473"/>
                      <a:pt x="2937" y="3562"/>
                      <a:pt x="2676" y="4158"/>
                    </a:cubicBezTo>
                    <a:cubicBezTo>
                      <a:pt x="2497" y="4570"/>
                      <a:pt x="2663" y="5135"/>
                      <a:pt x="2794" y="5594"/>
                    </a:cubicBezTo>
                    <a:cubicBezTo>
                      <a:pt x="2830" y="5707"/>
                      <a:pt x="2860" y="5821"/>
                      <a:pt x="2883" y="5915"/>
                    </a:cubicBezTo>
                    <a:cubicBezTo>
                      <a:pt x="2901" y="5975"/>
                      <a:pt x="2926" y="6058"/>
                      <a:pt x="2949" y="6148"/>
                    </a:cubicBezTo>
                    <a:cubicBezTo>
                      <a:pt x="3074" y="6583"/>
                      <a:pt x="3283" y="7309"/>
                      <a:pt x="3033" y="7625"/>
                    </a:cubicBezTo>
                    <a:cubicBezTo>
                      <a:pt x="2962" y="7715"/>
                      <a:pt x="2717" y="7810"/>
                      <a:pt x="2574" y="7864"/>
                    </a:cubicBezTo>
                    <a:cubicBezTo>
                      <a:pt x="2538" y="7881"/>
                      <a:pt x="2503" y="7894"/>
                      <a:pt x="2478" y="7906"/>
                    </a:cubicBezTo>
                    <a:cubicBezTo>
                      <a:pt x="2305" y="7977"/>
                      <a:pt x="2127" y="8043"/>
                      <a:pt x="1953" y="8102"/>
                    </a:cubicBezTo>
                    <a:cubicBezTo>
                      <a:pt x="1865" y="8132"/>
                      <a:pt x="1782" y="8162"/>
                      <a:pt x="1692" y="8192"/>
                    </a:cubicBezTo>
                    <a:cubicBezTo>
                      <a:pt x="1126" y="8400"/>
                      <a:pt x="531" y="8681"/>
                      <a:pt x="0" y="9324"/>
                    </a:cubicBezTo>
                    <a:lnTo>
                      <a:pt x="17" y="9335"/>
                    </a:lnTo>
                    <a:cubicBezTo>
                      <a:pt x="542" y="8698"/>
                      <a:pt x="1138" y="8418"/>
                      <a:pt x="1703" y="8216"/>
                    </a:cubicBezTo>
                    <a:cubicBezTo>
                      <a:pt x="1788" y="8186"/>
                      <a:pt x="1876" y="8150"/>
                      <a:pt x="1961" y="8126"/>
                    </a:cubicBezTo>
                    <a:cubicBezTo>
                      <a:pt x="2132" y="8060"/>
                      <a:pt x="2311" y="8001"/>
                      <a:pt x="2490" y="7923"/>
                    </a:cubicBezTo>
                    <a:cubicBezTo>
                      <a:pt x="2508" y="7917"/>
                      <a:pt x="2544" y="7906"/>
                      <a:pt x="2585" y="7887"/>
                    </a:cubicBezTo>
                    <a:cubicBezTo>
                      <a:pt x="2740" y="7828"/>
                      <a:pt x="2979" y="7733"/>
                      <a:pt x="3050" y="7644"/>
                    </a:cubicBezTo>
                    <a:cubicBezTo>
                      <a:pt x="3312" y="7315"/>
                      <a:pt x="3097" y="6583"/>
                      <a:pt x="2973" y="6143"/>
                    </a:cubicBezTo>
                    <a:cubicBezTo>
                      <a:pt x="2943" y="6053"/>
                      <a:pt x="2926" y="5970"/>
                      <a:pt x="2907" y="5910"/>
                    </a:cubicBezTo>
                    <a:cubicBezTo>
                      <a:pt x="2883" y="5814"/>
                      <a:pt x="2854" y="5701"/>
                      <a:pt x="2819" y="5588"/>
                    </a:cubicBezTo>
                    <a:cubicBezTo>
                      <a:pt x="2687" y="5135"/>
                      <a:pt x="2520" y="4570"/>
                      <a:pt x="2698" y="4169"/>
                    </a:cubicBezTo>
                    <a:cubicBezTo>
                      <a:pt x="2954" y="3586"/>
                      <a:pt x="3748" y="3497"/>
                      <a:pt x="4075" y="3485"/>
                    </a:cubicBezTo>
                    <a:cubicBezTo>
                      <a:pt x="4095" y="3484"/>
                      <a:pt x="4115" y="3483"/>
                      <a:pt x="4134" y="3483"/>
                    </a:cubicBezTo>
                    <a:cubicBezTo>
                      <a:pt x="4272" y="3483"/>
                      <a:pt x="4419" y="3500"/>
                      <a:pt x="4570" y="3515"/>
                    </a:cubicBezTo>
                    <a:cubicBezTo>
                      <a:pt x="4730" y="3530"/>
                      <a:pt x="4893" y="3545"/>
                      <a:pt x="5052" y="3545"/>
                    </a:cubicBezTo>
                    <a:cubicBezTo>
                      <a:pt x="5266" y="3545"/>
                      <a:pt x="5475" y="3518"/>
                      <a:pt x="5665" y="3426"/>
                    </a:cubicBezTo>
                    <a:cubicBezTo>
                      <a:pt x="6017" y="3253"/>
                      <a:pt x="6262" y="2770"/>
                      <a:pt x="6452" y="2382"/>
                    </a:cubicBezTo>
                    <a:cubicBezTo>
                      <a:pt x="6500" y="2293"/>
                      <a:pt x="6542" y="2211"/>
                      <a:pt x="6583" y="2132"/>
                    </a:cubicBezTo>
                    <a:lnTo>
                      <a:pt x="6636" y="2038"/>
                    </a:lnTo>
                    <a:cubicBezTo>
                      <a:pt x="7024" y="1323"/>
                      <a:pt x="7394" y="643"/>
                      <a:pt x="7876" y="17"/>
                    </a:cubicBezTo>
                    <a:lnTo>
                      <a:pt x="7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9"/>
              <p:cNvSpPr/>
              <p:nvPr/>
            </p:nvSpPr>
            <p:spPr>
              <a:xfrm>
                <a:off x="3774150" y="2289350"/>
                <a:ext cx="200200" cy="230450"/>
              </a:xfrm>
              <a:custGeom>
                <a:avLst/>
                <a:gdLst/>
                <a:ahLst/>
                <a:cxnLst/>
                <a:rect l="l" t="t" r="r" b="b"/>
                <a:pathLst>
                  <a:path w="8008" h="9218" extrusionOk="0">
                    <a:moveTo>
                      <a:pt x="7989" y="1"/>
                    </a:moveTo>
                    <a:cubicBezTo>
                      <a:pt x="7513" y="531"/>
                      <a:pt x="7167" y="1175"/>
                      <a:pt x="6834" y="1794"/>
                    </a:cubicBezTo>
                    <a:cubicBezTo>
                      <a:pt x="6781" y="1896"/>
                      <a:pt x="6727" y="1991"/>
                      <a:pt x="6667" y="2091"/>
                    </a:cubicBezTo>
                    <a:cubicBezTo>
                      <a:pt x="6631" y="2163"/>
                      <a:pt x="6589" y="2242"/>
                      <a:pt x="6548" y="2319"/>
                    </a:cubicBezTo>
                    <a:cubicBezTo>
                      <a:pt x="6352" y="2699"/>
                      <a:pt x="6107" y="3177"/>
                      <a:pt x="5761" y="3350"/>
                    </a:cubicBezTo>
                    <a:cubicBezTo>
                      <a:pt x="5499" y="3480"/>
                      <a:pt x="5206" y="3501"/>
                      <a:pt x="4913" y="3501"/>
                    </a:cubicBezTo>
                    <a:cubicBezTo>
                      <a:pt x="4847" y="3501"/>
                      <a:pt x="4780" y="3499"/>
                      <a:pt x="4713" y="3498"/>
                    </a:cubicBezTo>
                    <a:cubicBezTo>
                      <a:pt x="4648" y="3496"/>
                      <a:pt x="4583" y="3495"/>
                      <a:pt x="4518" y="3495"/>
                    </a:cubicBezTo>
                    <a:cubicBezTo>
                      <a:pt x="4405" y="3495"/>
                      <a:pt x="4295" y="3499"/>
                      <a:pt x="4189" y="3510"/>
                    </a:cubicBezTo>
                    <a:cubicBezTo>
                      <a:pt x="3867" y="3546"/>
                      <a:pt x="3086" y="3694"/>
                      <a:pt x="2830" y="4296"/>
                    </a:cubicBezTo>
                    <a:cubicBezTo>
                      <a:pt x="2670" y="4665"/>
                      <a:pt x="2789" y="5154"/>
                      <a:pt x="2885" y="5547"/>
                    </a:cubicBezTo>
                    <a:cubicBezTo>
                      <a:pt x="2907" y="5655"/>
                      <a:pt x="2932" y="5762"/>
                      <a:pt x="2949" y="5852"/>
                    </a:cubicBezTo>
                    <a:cubicBezTo>
                      <a:pt x="2962" y="5905"/>
                      <a:pt x="2973" y="5971"/>
                      <a:pt x="2992" y="6036"/>
                    </a:cubicBezTo>
                    <a:cubicBezTo>
                      <a:pt x="3075" y="6430"/>
                      <a:pt x="3206" y="7013"/>
                      <a:pt x="2913" y="7293"/>
                    </a:cubicBezTo>
                    <a:cubicBezTo>
                      <a:pt x="2842" y="7365"/>
                      <a:pt x="2657" y="7448"/>
                      <a:pt x="2514" y="7513"/>
                    </a:cubicBezTo>
                    <a:cubicBezTo>
                      <a:pt x="2448" y="7543"/>
                      <a:pt x="2390" y="7573"/>
                      <a:pt x="2348" y="7591"/>
                    </a:cubicBezTo>
                    <a:cubicBezTo>
                      <a:pt x="2198" y="7675"/>
                      <a:pt x="2044" y="7746"/>
                      <a:pt x="1895" y="7818"/>
                    </a:cubicBezTo>
                    <a:cubicBezTo>
                      <a:pt x="1799" y="7859"/>
                      <a:pt x="1698" y="7907"/>
                      <a:pt x="1598" y="7961"/>
                    </a:cubicBezTo>
                    <a:cubicBezTo>
                      <a:pt x="930" y="8288"/>
                      <a:pt x="435" y="8676"/>
                      <a:pt x="1" y="9205"/>
                    </a:cubicBezTo>
                    <a:lnTo>
                      <a:pt x="18" y="9218"/>
                    </a:lnTo>
                    <a:cubicBezTo>
                      <a:pt x="454" y="8693"/>
                      <a:pt x="941" y="8306"/>
                      <a:pt x="1609" y="7978"/>
                    </a:cubicBezTo>
                    <a:cubicBezTo>
                      <a:pt x="1711" y="7931"/>
                      <a:pt x="1805" y="7882"/>
                      <a:pt x="1907" y="7835"/>
                    </a:cubicBezTo>
                    <a:cubicBezTo>
                      <a:pt x="2055" y="7769"/>
                      <a:pt x="2211" y="7692"/>
                      <a:pt x="2360" y="7615"/>
                    </a:cubicBezTo>
                    <a:cubicBezTo>
                      <a:pt x="2401" y="7591"/>
                      <a:pt x="2461" y="7568"/>
                      <a:pt x="2527" y="7538"/>
                    </a:cubicBezTo>
                    <a:cubicBezTo>
                      <a:pt x="2670" y="7472"/>
                      <a:pt x="2855" y="7389"/>
                      <a:pt x="2932" y="7310"/>
                    </a:cubicBezTo>
                    <a:cubicBezTo>
                      <a:pt x="3229" y="7024"/>
                      <a:pt x="3099" y="6430"/>
                      <a:pt x="3015" y="6031"/>
                    </a:cubicBezTo>
                    <a:cubicBezTo>
                      <a:pt x="2998" y="5965"/>
                      <a:pt x="2985" y="5899"/>
                      <a:pt x="2973" y="5845"/>
                    </a:cubicBezTo>
                    <a:cubicBezTo>
                      <a:pt x="2956" y="5756"/>
                      <a:pt x="2932" y="5649"/>
                      <a:pt x="2907" y="5542"/>
                    </a:cubicBezTo>
                    <a:cubicBezTo>
                      <a:pt x="2813" y="5154"/>
                      <a:pt x="2693" y="4665"/>
                      <a:pt x="2849" y="4302"/>
                    </a:cubicBezTo>
                    <a:cubicBezTo>
                      <a:pt x="3105" y="3713"/>
                      <a:pt x="3873" y="3570"/>
                      <a:pt x="4194" y="3534"/>
                    </a:cubicBezTo>
                    <a:cubicBezTo>
                      <a:pt x="4302" y="3522"/>
                      <a:pt x="4412" y="3518"/>
                      <a:pt x="4524" y="3518"/>
                    </a:cubicBezTo>
                    <a:cubicBezTo>
                      <a:pt x="4587" y="3518"/>
                      <a:pt x="4650" y="3519"/>
                      <a:pt x="4713" y="3521"/>
                    </a:cubicBezTo>
                    <a:cubicBezTo>
                      <a:pt x="4785" y="3523"/>
                      <a:pt x="4856" y="3524"/>
                      <a:pt x="4927" y="3524"/>
                    </a:cubicBezTo>
                    <a:cubicBezTo>
                      <a:pt x="5220" y="3524"/>
                      <a:pt x="5510" y="3501"/>
                      <a:pt x="5773" y="3367"/>
                    </a:cubicBezTo>
                    <a:cubicBezTo>
                      <a:pt x="6125" y="3194"/>
                      <a:pt x="6375" y="2718"/>
                      <a:pt x="6572" y="2330"/>
                    </a:cubicBezTo>
                    <a:cubicBezTo>
                      <a:pt x="6614" y="2253"/>
                      <a:pt x="6649" y="2176"/>
                      <a:pt x="6691" y="2104"/>
                    </a:cubicBezTo>
                    <a:cubicBezTo>
                      <a:pt x="6745" y="2003"/>
                      <a:pt x="6798" y="1901"/>
                      <a:pt x="6852" y="1805"/>
                    </a:cubicBezTo>
                    <a:cubicBezTo>
                      <a:pt x="7186" y="1186"/>
                      <a:pt x="7532" y="543"/>
                      <a:pt x="8008" y="18"/>
                    </a:cubicBezTo>
                    <a:lnTo>
                      <a:pt x="7989"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9"/>
              <p:cNvSpPr/>
              <p:nvPr/>
            </p:nvSpPr>
            <p:spPr>
              <a:xfrm>
                <a:off x="3765350" y="2288900"/>
                <a:ext cx="202150" cy="227200"/>
              </a:xfrm>
              <a:custGeom>
                <a:avLst/>
                <a:gdLst/>
                <a:ahLst/>
                <a:cxnLst/>
                <a:rect l="l" t="t" r="r" b="b"/>
                <a:pathLst>
                  <a:path w="8086" h="9088" extrusionOk="0">
                    <a:moveTo>
                      <a:pt x="8068" y="0"/>
                    </a:moveTo>
                    <a:cubicBezTo>
                      <a:pt x="7620" y="514"/>
                      <a:pt x="7293" y="1116"/>
                      <a:pt x="6971" y="1705"/>
                    </a:cubicBezTo>
                    <a:cubicBezTo>
                      <a:pt x="6911" y="1818"/>
                      <a:pt x="6847" y="1938"/>
                      <a:pt x="6781" y="2051"/>
                    </a:cubicBezTo>
                    <a:cubicBezTo>
                      <a:pt x="6745" y="2117"/>
                      <a:pt x="6710" y="2181"/>
                      <a:pt x="6674" y="2252"/>
                    </a:cubicBezTo>
                    <a:cubicBezTo>
                      <a:pt x="6459" y="2646"/>
                      <a:pt x="6221" y="3093"/>
                      <a:pt x="5869" y="3278"/>
                    </a:cubicBezTo>
                    <a:cubicBezTo>
                      <a:pt x="5566" y="3439"/>
                      <a:pt x="5190" y="3468"/>
                      <a:pt x="4785" y="3504"/>
                    </a:cubicBezTo>
                    <a:cubicBezTo>
                      <a:pt x="4076" y="3558"/>
                      <a:pt x="3344" y="3624"/>
                      <a:pt x="2992" y="4416"/>
                    </a:cubicBezTo>
                    <a:cubicBezTo>
                      <a:pt x="2855" y="4726"/>
                      <a:pt x="2932" y="5148"/>
                      <a:pt x="3004" y="5565"/>
                    </a:cubicBezTo>
                    <a:cubicBezTo>
                      <a:pt x="3105" y="6113"/>
                      <a:pt x="3207" y="6679"/>
                      <a:pt x="2800" y="6984"/>
                    </a:cubicBezTo>
                    <a:lnTo>
                      <a:pt x="2657" y="7014"/>
                    </a:lnTo>
                    <a:lnTo>
                      <a:pt x="2652" y="7020"/>
                    </a:lnTo>
                    <a:cubicBezTo>
                      <a:pt x="2515" y="7127"/>
                      <a:pt x="2372" y="7228"/>
                      <a:pt x="2223" y="7323"/>
                    </a:cubicBezTo>
                    <a:cubicBezTo>
                      <a:pt x="2098" y="7400"/>
                      <a:pt x="1967" y="7478"/>
                      <a:pt x="1848" y="7550"/>
                    </a:cubicBezTo>
                    <a:cubicBezTo>
                      <a:pt x="1735" y="7614"/>
                      <a:pt x="1615" y="7686"/>
                      <a:pt x="1508" y="7757"/>
                    </a:cubicBezTo>
                    <a:cubicBezTo>
                      <a:pt x="960" y="8103"/>
                      <a:pt x="477" y="8521"/>
                      <a:pt x="1" y="9074"/>
                    </a:cubicBezTo>
                    <a:lnTo>
                      <a:pt x="19" y="9087"/>
                    </a:lnTo>
                    <a:cubicBezTo>
                      <a:pt x="496" y="8538"/>
                      <a:pt x="972" y="8122"/>
                      <a:pt x="1521" y="7776"/>
                    </a:cubicBezTo>
                    <a:cubicBezTo>
                      <a:pt x="1634" y="7704"/>
                      <a:pt x="1747" y="7639"/>
                      <a:pt x="1860" y="7573"/>
                    </a:cubicBezTo>
                    <a:cubicBezTo>
                      <a:pt x="1978" y="7496"/>
                      <a:pt x="2110" y="7418"/>
                      <a:pt x="2236" y="7341"/>
                    </a:cubicBezTo>
                    <a:cubicBezTo>
                      <a:pt x="2384" y="7251"/>
                      <a:pt x="2527" y="7144"/>
                      <a:pt x="2665" y="7037"/>
                    </a:cubicBezTo>
                    <a:lnTo>
                      <a:pt x="2808" y="7007"/>
                    </a:lnTo>
                    <a:lnTo>
                      <a:pt x="2813" y="7007"/>
                    </a:lnTo>
                    <a:cubicBezTo>
                      <a:pt x="3237" y="6692"/>
                      <a:pt x="3129" y="6113"/>
                      <a:pt x="3028" y="5560"/>
                    </a:cubicBezTo>
                    <a:cubicBezTo>
                      <a:pt x="2956" y="5148"/>
                      <a:pt x="2879" y="4726"/>
                      <a:pt x="3015" y="4421"/>
                    </a:cubicBezTo>
                    <a:cubicBezTo>
                      <a:pt x="3361" y="3641"/>
                      <a:pt x="4087" y="3582"/>
                      <a:pt x="4791" y="3528"/>
                    </a:cubicBezTo>
                    <a:cubicBezTo>
                      <a:pt x="5190" y="3492"/>
                      <a:pt x="5572" y="3462"/>
                      <a:pt x="5882" y="3302"/>
                    </a:cubicBezTo>
                    <a:cubicBezTo>
                      <a:pt x="6239" y="3110"/>
                      <a:pt x="6482" y="2664"/>
                      <a:pt x="6691" y="2265"/>
                    </a:cubicBezTo>
                    <a:cubicBezTo>
                      <a:pt x="6727" y="2194"/>
                      <a:pt x="6763" y="2128"/>
                      <a:pt x="6798" y="2062"/>
                    </a:cubicBezTo>
                    <a:cubicBezTo>
                      <a:pt x="6864" y="1944"/>
                      <a:pt x="6930" y="1831"/>
                      <a:pt x="6996" y="1716"/>
                    </a:cubicBezTo>
                    <a:cubicBezTo>
                      <a:pt x="7312" y="1127"/>
                      <a:pt x="7639" y="525"/>
                      <a:pt x="8085" y="13"/>
                    </a:cubicBezTo>
                    <a:lnTo>
                      <a:pt x="806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9"/>
              <p:cNvSpPr/>
              <p:nvPr/>
            </p:nvSpPr>
            <p:spPr>
              <a:xfrm>
                <a:off x="3771750" y="2497300"/>
                <a:ext cx="432550" cy="186625"/>
              </a:xfrm>
              <a:custGeom>
                <a:avLst/>
                <a:gdLst/>
                <a:ahLst/>
                <a:cxnLst/>
                <a:rect l="l" t="t" r="r" b="b"/>
                <a:pathLst>
                  <a:path w="17302" h="7465" extrusionOk="0">
                    <a:moveTo>
                      <a:pt x="7" y="0"/>
                    </a:moveTo>
                    <a:lnTo>
                      <a:pt x="1" y="23"/>
                    </a:lnTo>
                    <a:cubicBezTo>
                      <a:pt x="966" y="279"/>
                      <a:pt x="1788" y="763"/>
                      <a:pt x="2652" y="1274"/>
                    </a:cubicBezTo>
                    <a:lnTo>
                      <a:pt x="2802" y="1364"/>
                    </a:lnTo>
                    <a:cubicBezTo>
                      <a:pt x="3267" y="1638"/>
                      <a:pt x="3748" y="1882"/>
                      <a:pt x="4219" y="2121"/>
                    </a:cubicBezTo>
                    <a:cubicBezTo>
                      <a:pt x="4458" y="2240"/>
                      <a:pt x="4702" y="2360"/>
                      <a:pt x="4939" y="2484"/>
                    </a:cubicBezTo>
                    <a:cubicBezTo>
                      <a:pt x="5411" y="2729"/>
                      <a:pt x="5863" y="3020"/>
                      <a:pt x="6298" y="3306"/>
                    </a:cubicBezTo>
                    <a:cubicBezTo>
                      <a:pt x="6900" y="3694"/>
                      <a:pt x="7520" y="4093"/>
                      <a:pt x="8187" y="4373"/>
                    </a:cubicBezTo>
                    <a:cubicBezTo>
                      <a:pt x="9009" y="4725"/>
                      <a:pt x="9902" y="4898"/>
                      <a:pt x="10773" y="5063"/>
                    </a:cubicBezTo>
                    <a:cubicBezTo>
                      <a:pt x="11428" y="5189"/>
                      <a:pt x="12107" y="5319"/>
                      <a:pt x="12745" y="5528"/>
                    </a:cubicBezTo>
                    <a:cubicBezTo>
                      <a:pt x="13793" y="5863"/>
                      <a:pt x="14818" y="6339"/>
                      <a:pt x="15806" y="6798"/>
                    </a:cubicBezTo>
                    <a:cubicBezTo>
                      <a:pt x="16295" y="7024"/>
                      <a:pt x="16796" y="7250"/>
                      <a:pt x="17290" y="7464"/>
                    </a:cubicBezTo>
                    <a:lnTo>
                      <a:pt x="17302" y="7441"/>
                    </a:lnTo>
                    <a:cubicBezTo>
                      <a:pt x="16807" y="7233"/>
                      <a:pt x="16307" y="6999"/>
                      <a:pt x="15819" y="6774"/>
                    </a:cubicBezTo>
                    <a:cubicBezTo>
                      <a:pt x="14824" y="6315"/>
                      <a:pt x="13799" y="5838"/>
                      <a:pt x="12751" y="5505"/>
                    </a:cubicBezTo>
                    <a:cubicBezTo>
                      <a:pt x="12113" y="5297"/>
                      <a:pt x="11434" y="5165"/>
                      <a:pt x="10779" y="5041"/>
                    </a:cubicBezTo>
                    <a:cubicBezTo>
                      <a:pt x="9908" y="4873"/>
                      <a:pt x="9015" y="4700"/>
                      <a:pt x="8200" y="4354"/>
                    </a:cubicBezTo>
                    <a:cubicBezTo>
                      <a:pt x="7532" y="4068"/>
                      <a:pt x="6913" y="3669"/>
                      <a:pt x="6311" y="3282"/>
                    </a:cubicBezTo>
                    <a:cubicBezTo>
                      <a:pt x="5876" y="3003"/>
                      <a:pt x="5423" y="2710"/>
                      <a:pt x="4952" y="2467"/>
                    </a:cubicBezTo>
                    <a:cubicBezTo>
                      <a:pt x="4714" y="2341"/>
                      <a:pt x="4469" y="2217"/>
                      <a:pt x="4232" y="2097"/>
                    </a:cubicBezTo>
                    <a:cubicBezTo>
                      <a:pt x="3760" y="1865"/>
                      <a:pt x="3278" y="1620"/>
                      <a:pt x="2813" y="1346"/>
                    </a:cubicBezTo>
                    <a:lnTo>
                      <a:pt x="2665" y="1257"/>
                    </a:lnTo>
                    <a:cubicBezTo>
                      <a:pt x="1794" y="744"/>
                      <a:pt x="979" y="256"/>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9"/>
              <p:cNvSpPr/>
              <p:nvPr/>
            </p:nvSpPr>
            <p:spPr>
              <a:xfrm>
                <a:off x="3786800" y="2482825"/>
                <a:ext cx="417825" cy="183400"/>
              </a:xfrm>
              <a:custGeom>
                <a:avLst/>
                <a:gdLst/>
                <a:ahLst/>
                <a:cxnLst/>
                <a:rect l="l" t="t" r="r" b="b"/>
                <a:pathLst>
                  <a:path w="16713" h="7336" extrusionOk="0">
                    <a:moveTo>
                      <a:pt x="12" y="0"/>
                    </a:moveTo>
                    <a:lnTo>
                      <a:pt x="1" y="25"/>
                    </a:lnTo>
                    <a:cubicBezTo>
                      <a:pt x="1043" y="352"/>
                      <a:pt x="1925" y="1008"/>
                      <a:pt x="2778" y="1645"/>
                    </a:cubicBezTo>
                    <a:cubicBezTo>
                      <a:pt x="3587" y="2252"/>
                      <a:pt x="4428" y="2879"/>
                      <a:pt x="5398" y="3217"/>
                    </a:cubicBezTo>
                    <a:cubicBezTo>
                      <a:pt x="5797" y="3360"/>
                      <a:pt x="6209" y="3468"/>
                      <a:pt x="6614" y="3575"/>
                    </a:cubicBezTo>
                    <a:cubicBezTo>
                      <a:pt x="7126" y="3718"/>
                      <a:pt x="7662" y="3861"/>
                      <a:pt x="8162" y="4064"/>
                    </a:cubicBezTo>
                    <a:cubicBezTo>
                      <a:pt x="8962" y="4391"/>
                      <a:pt x="9801" y="4636"/>
                      <a:pt x="10612" y="4875"/>
                    </a:cubicBezTo>
                    <a:cubicBezTo>
                      <a:pt x="11261" y="5065"/>
                      <a:pt x="11929" y="5262"/>
                      <a:pt x="12572" y="5494"/>
                    </a:cubicBezTo>
                    <a:cubicBezTo>
                      <a:pt x="13507" y="5840"/>
                      <a:pt x="14431" y="6274"/>
                      <a:pt x="15324" y="6692"/>
                    </a:cubicBezTo>
                    <a:cubicBezTo>
                      <a:pt x="15776" y="6906"/>
                      <a:pt x="16241" y="7127"/>
                      <a:pt x="16706" y="7335"/>
                    </a:cubicBezTo>
                    <a:lnTo>
                      <a:pt x="16713" y="7311"/>
                    </a:lnTo>
                    <a:cubicBezTo>
                      <a:pt x="16254" y="7102"/>
                      <a:pt x="15783" y="6888"/>
                      <a:pt x="15336" y="6673"/>
                    </a:cubicBezTo>
                    <a:cubicBezTo>
                      <a:pt x="14442" y="6250"/>
                      <a:pt x="13518" y="5815"/>
                      <a:pt x="12578" y="5469"/>
                    </a:cubicBezTo>
                    <a:cubicBezTo>
                      <a:pt x="11934" y="5238"/>
                      <a:pt x="11266" y="5041"/>
                      <a:pt x="10617" y="4850"/>
                    </a:cubicBezTo>
                    <a:cubicBezTo>
                      <a:pt x="9807" y="4612"/>
                      <a:pt x="8967" y="4368"/>
                      <a:pt x="8175" y="4040"/>
                    </a:cubicBezTo>
                    <a:cubicBezTo>
                      <a:pt x="7669" y="3838"/>
                      <a:pt x="7133" y="3695"/>
                      <a:pt x="6620" y="3552"/>
                    </a:cubicBezTo>
                    <a:cubicBezTo>
                      <a:pt x="6221" y="3445"/>
                      <a:pt x="5803" y="3338"/>
                      <a:pt x="5404" y="3195"/>
                    </a:cubicBezTo>
                    <a:cubicBezTo>
                      <a:pt x="4439" y="2854"/>
                      <a:pt x="3600" y="2229"/>
                      <a:pt x="2789" y="1627"/>
                    </a:cubicBezTo>
                    <a:cubicBezTo>
                      <a:pt x="1937" y="990"/>
                      <a:pt x="1056" y="329"/>
                      <a:pt x="1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9"/>
              <p:cNvSpPr/>
              <p:nvPr/>
            </p:nvSpPr>
            <p:spPr>
              <a:xfrm>
                <a:off x="3804400" y="2470300"/>
                <a:ext cx="401125" cy="179225"/>
              </a:xfrm>
              <a:custGeom>
                <a:avLst/>
                <a:gdLst/>
                <a:ahLst/>
                <a:cxnLst/>
                <a:rect l="l" t="t" r="r" b="b"/>
                <a:pathLst>
                  <a:path w="16045" h="7169" extrusionOk="0">
                    <a:moveTo>
                      <a:pt x="6" y="1"/>
                    </a:moveTo>
                    <a:lnTo>
                      <a:pt x="0" y="25"/>
                    </a:lnTo>
                    <a:cubicBezTo>
                      <a:pt x="1108" y="496"/>
                      <a:pt x="2032" y="1295"/>
                      <a:pt x="2931" y="2074"/>
                    </a:cubicBezTo>
                    <a:cubicBezTo>
                      <a:pt x="3074" y="2200"/>
                      <a:pt x="3223" y="2324"/>
                      <a:pt x="3366" y="2450"/>
                    </a:cubicBezTo>
                    <a:cubicBezTo>
                      <a:pt x="3419" y="2497"/>
                      <a:pt x="3473" y="2546"/>
                      <a:pt x="3526" y="2587"/>
                    </a:cubicBezTo>
                    <a:cubicBezTo>
                      <a:pt x="4153" y="3129"/>
                      <a:pt x="4807" y="3690"/>
                      <a:pt x="5635" y="3773"/>
                    </a:cubicBezTo>
                    <a:cubicBezTo>
                      <a:pt x="5684" y="3778"/>
                      <a:pt x="5733" y="3780"/>
                      <a:pt x="5781" y="3780"/>
                    </a:cubicBezTo>
                    <a:cubicBezTo>
                      <a:pt x="6014" y="3780"/>
                      <a:pt x="6239" y="3726"/>
                      <a:pt x="6476" y="3671"/>
                    </a:cubicBezTo>
                    <a:cubicBezTo>
                      <a:pt x="6553" y="3654"/>
                      <a:pt x="6630" y="3636"/>
                      <a:pt x="6715" y="3618"/>
                    </a:cubicBezTo>
                    <a:cubicBezTo>
                      <a:pt x="6852" y="3590"/>
                      <a:pt x="6991" y="3576"/>
                      <a:pt x="7131" y="3576"/>
                    </a:cubicBezTo>
                    <a:cubicBezTo>
                      <a:pt x="7408" y="3576"/>
                      <a:pt x="7692" y="3632"/>
                      <a:pt x="7989" y="3743"/>
                    </a:cubicBezTo>
                    <a:cubicBezTo>
                      <a:pt x="9675" y="4386"/>
                      <a:pt x="10961" y="4887"/>
                      <a:pt x="12160" y="5376"/>
                    </a:cubicBezTo>
                    <a:cubicBezTo>
                      <a:pt x="13065" y="5739"/>
                      <a:pt x="13953" y="6168"/>
                      <a:pt x="14816" y="6585"/>
                    </a:cubicBezTo>
                    <a:cubicBezTo>
                      <a:pt x="15215" y="6775"/>
                      <a:pt x="15627" y="6979"/>
                      <a:pt x="16037" y="7169"/>
                    </a:cubicBezTo>
                    <a:lnTo>
                      <a:pt x="16045" y="7144"/>
                    </a:lnTo>
                    <a:cubicBezTo>
                      <a:pt x="15638" y="6954"/>
                      <a:pt x="15228" y="6757"/>
                      <a:pt x="14829" y="6567"/>
                    </a:cubicBezTo>
                    <a:cubicBezTo>
                      <a:pt x="13964" y="6149"/>
                      <a:pt x="13070" y="5720"/>
                      <a:pt x="12171" y="5351"/>
                    </a:cubicBezTo>
                    <a:cubicBezTo>
                      <a:pt x="10974" y="4862"/>
                      <a:pt x="9682" y="4362"/>
                      <a:pt x="7994" y="3718"/>
                    </a:cubicBezTo>
                    <a:cubicBezTo>
                      <a:pt x="7697" y="3608"/>
                      <a:pt x="7410" y="3553"/>
                      <a:pt x="7128" y="3553"/>
                    </a:cubicBezTo>
                    <a:cubicBezTo>
                      <a:pt x="6987" y="3553"/>
                      <a:pt x="6847" y="3566"/>
                      <a:pt x="6708" y="3594"/>
                    </a:cubicBezTo>
                    <a:cubicBezTo>
                      <a:pt x="6630" y="3611"/>
                      <a:pt x="6547" y="3630"/>
                      <a:pt x="6470" y="3647"/>
                    </a:cubicBezTo>
                    <a:cubicBezTo>
                      <a:pt x="6238" y="3701"/>
                      <a:pt x="6014" y="3756"/>
                      <a:pt x="5781" y="3756"/>
                    </a:cubicBezTo>
                    <a:cubicBezTo>
                      <a:pt x="5733" y="3756"/>
                      <a:pt x="5684" y="3754"/>
                      <a:pt x="5635" y="3748"/>
                    </a:cubicBezTo>
                    <a:cubicBezTo>
                      <a:pt x="4813" y="3666"/>
                      <a:pt x="4170" y="3111"/>
                      <a:pt x="3545" y="2569"/>
                    </a:cubicBezTo>
                    <a:cubicBezTo>
                      <a:pt x="3490" y="2527"/>
                      <a:pt x="3438" y="2480"/>
                      <a:pt x="3383" y="2432"/>
                    </a:cubicBezTo>
                    <a:cubicBezTo>
                      <a:pt x="3235" y="2307"/>
                      <a:pt x="3086" y="2181"/>
                      <a:pt x="2943" y="2057"/>
                    </a:cubicBezTo>
                    <a:cubicBezTo>
                      <a:pt x="2049" y="1276"/>
                      <a:pt x="1120" y="473"/>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9"/>
              <p:cNvSpPr/>
              <p:nvPr/>
            </p:nvSpPr>
            <p:spPr>
              <a:xfrm>
                <a:off x="3821225" y="2458550"/>
                <a:ext cx="385200" cy="175175"/>
              </a:xfrm>
              <a:custGeom>
                <a:avLst/>
                <a:gdLst/>
                <a:ahLst/>
                <a:cxnLst/>
                <a:rect l="l" t="t" r="r" b="b"/>
                <a:pathLst>
                  <a:path w="15408" h="7007" extrusionOk="0">
                    <a:moveTo>
                      <a:pt x="6" y="0"/>
                    </a:moveTo>
                    <a:lnTo>
                      <a:pt x="1" y="25"/>
                    </a:lnTo>
                    <a:cubicBezTo>
                      <a:pt x="1043" y="567"/>
                      <a:pt x="1865" y="1342"/>
                      <a:pt x="2729" y="2164"/>
                    </a:cubicBezTo>
                    <a:cubicBezTo>
                      <a:pt x="2973" y="2395"/>
                      <a:pt x="3229" y="2640"/>
                      <a:pt x="3485" y="2873"/>
                    </a:cubicBezTo>
                    <a:cubicBezTo>
                      <a:pt x="3515" y="2896"/>
                      <a:pt x="3545" y="2926"/>
                      <a:pt x="3581" y="2956"/>
                    </a:cubicBezTo>
                    <a:cubicBezTo>
                      <a:pt x="4080" y="3409"/>
                      <a:pt x="4699" y="3975"/>
                      <a:pt x="5420" y="3975"/>
                    </a:cubicBezTo>
                    <a:cubicBezTo>
                      <a:pt x="5439" y="3975"/>
                      <a:pt x="5457" y="3975"/>
                      <a:pt x="5476" y="3974"/>
                    </a:cubicBezTo>
                    <a:cubicBezTo>
                      <a:pt x="5743" y="3963"/>
                      <a:pt x="5963" y="3838"/>
                      <a:pt x="6196" y="3701"/>
                    </a:cubicBezTo>
                    <a:cubicBezTo>
                      <a:pt x="6279" y="3652"/>
                      <a:pt x="6375" y="3599"/>
                      <a:pt x="6464" y="3552"/>
                    </a:cubicBezTo>
                    <a:cubicBezTo>
                      <a:pt x="6649" y="3460"/>
                      <a:pt x="6828" y="3425"/>
                      <a:pt x="6998" y="3425"/>
                    </a:cubicBezTo>
                    <a:cubicBezTo>
                      <a:pt x="7237" y="3425"/>
                      <a:pt x="7459" y="3495"/>
                      <a:pt x="7662" y="3575"/>
                    </a:cubicBezTo>
                    <a:cubicBezTo>
                      <a:pt x="9961" y="4482"/>
                      <a:pt x="12345" y="5535"/>
                      <a:pt x="15394" y="7007"/>
                    </a:cubicBezTo>
                    <a:lnTo>
                      <a:pt x="15407" y="6990"/>
                    </a:lnTo>
                    <a:cubicBezTo>
                      <a:pt x="12356" y="5518"/>
                      <a:pt x="9974" y="4457"/>
                      <a:pt x="7668" y="3552"/>
                    </a:cubicBezTo>
                    <a:cubicBezTo>
                      <a:pt x="7466" y="3472"/>
                      <a:pt x="7242" y="3403"/>
                      <a:pt x="7000" y="3403"/>
                    </a:cubicBezTo>
                    <a:cubicBezTo>
                      <a:pt x="6825" y="3403"/>
                      <a:pt x="6642" y="3439"/>
                      <a:pt x="6452" y="3534"/>
                    </a:cubicBezTo>
                    <a:cubicBezTo>
                      <a:pt x="6363" y="3575"/>
                      <a:pt x="6273" y="3629"/>
                      <a:pt x="6185" y="3682"/>
                    </a:cubicBezTo>
                    <a:cubicBezTo>
                      <a:pt x="5957" y="3814"/>
                      <a:pt x="5737" y="3938"/>
                      <a:pt x="5476" y="3951"/>
                    </a:cubicBezTo>
                    <a:cubicBezTo>
                      <a:pt x="5457" y="3952"/>
                      <a:pt x="5439" y="3952"/>
                      <a:pt x="5421" y="3952"/>
                    </a:cubicBezTo>
                    <a:cubicBezTo>
                      <a:pt x="4710" y="3952"/>
                      <a:pt x="4092" y="3390"/>
                      <a:pt x="3592" y="2937"/>
                    </a:cubicBezTo>
                    <a:cubicBezTo>
                      <a:pt x="3562" y="2909"/>
                      <a:pt x="3532" y="2879"/>
                      <a:pt x="3504" y="2854"/>
                    </a:cubicBezTo>
                    <a:cubicBezTo>
                      <a:pt x="3246" y="2623"/>
                      <a:pt x="2990" y="2378"/>
                      <a:pt x="2746" y="2145"/>
                    </a:cubicBezTo>
                    <a:cubicBezTo>
                      <a:pt x="1877" y="1323"/>
                      <a:pt x="1060" y="550"/>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9"/>
              <p:cNvSpPr/>
              <p:nvPr/>
            </p:nvSpPr>
            <p:spPr>
              <a:xfrm>
                <a:off x="3829275" y="2452750"/>
                <a:ext cx="377150" cy="166400"/>
              </a:xfrm>
              <a:custGeom>
                <a:avLst/>
                <a:gdLst/>
                <a:ahLst/>
                <a:cxnLst/>
                <a:rect l="l" t="t" r="r" b="b"/>
                <a:pathLst>
                  <a:path w="15086" h="6656" extrusionOk="0">
                    <a:moveTo>
                      <a:pt x="12" y="1"/>
                    </a:moveTo>
                    <a:lnTo>
                      <a:pt x="0" y="24"/>
                    </a:lnTo>
                    <a:cubicBezTo>
                      <a:pt x="715" y="441"/>
                      <a:pt x="1376" y="966"/>
                      <a:pt x="2019" y="1472"/>
                    </a:cubicBezTo>
                    <a:cubicBezTo>
                      <a:pt x="2371" y="1752"/>
                      <a:pt x="2740" y="2038"/>
                      <a:pt x="3116" y="2306"/>
                    </a:cubicBezTo>
                    <a:cubicBezTo>
                      <a:pt x="3825" y="2819"/>
                      <a:pt x="4409" y="3081"/>
                      <a:pt x="5063" y="3169"/>
                    </a:cubicBezTo>
                    <a:cubicBezTo>
                      <a:pt x="5440" y="3224"/>
                      <a:pt x="5820" y="3224"/>
                      <a:pt x="6190" y="3224"/>
                    </a:cubicBezTo>
                    <a:cubicBezTo>
                      <a:pt x="6619" y="3224"/>
                      <a:pt x="7054" y="3224"/>
                      <a:pt x="7477" y="3301"/>
                    </a:cubicBezTo>
                    <a:cubicBezTo>
                      <a:pt x="8454" y="3480"/>
                      <a:pt x="9353" y="3992"/>
                      <a:pt x="10230" y="4486"/>
                    </a:cubicBezTo>
                    <a:cubicBezTo>
                      <a:pt x="10563" y="4678"/>
                      <a:pt x="10914" y="4874"/>
                      <a:pt x="11260" y="5047"/>
                    </a:cubicBezTo>
                    <a:cubicBezTo>
                      <a:pt x="12201" y="5517"/>
                      <a:pt x="13191" y="5910"/>
                      <a:pt x="14156" y="6292"/>
                    </a:cubicBezTo>
                    <a:cubicBezTo>
                      <a:pt x="14453" y="6411"/>
                      <a:pt x="14769" y="6537"/>
                      <a:pt x="15072" y="6655"/>
                    </a:cubicBezTo>
                    <a:lnTo>
                      <a:pt x="15085" y="6637"/>
                    </a:lnTo>
                    <a:cubicBezTo>
                      <a:pt x="14775" y="6512"/>
                      <a:pt x="14465" y="6386"/>
                      <a:pt x="14162" y="6268"/>
                    </a:cubicBezTo>
                    <a:cubicBezTo>
                      <a:pt x="13202" y="5886"/>
                      <a:pt x="12207" y="5493"/>
                      <a:pt x="11272" y="5022"/>
                    </a:cubicBezTo>
                    <a:cubicBezTo>
                      <a:pt x="10926" y="4849"/>
                      <a:pt x="10574" y="4654"/>
                      <a:pt x="10241" y="4463"/>
                    </a:cubicBezTo>
                    <a:cubicBezTo>
                      <a:pt x="9366" y="3969"/>
                      <a:pt x="8459" y="3462"/>
                      <a:pt x="7477" y="3277"/>
                    </a:cubicBezTo>
                    <a:cubicBezTo>
                      <a:pt x="7060" y="3199"/>
                      <a:pt x="6619" y="3199"/>
                      <a:pt x="6190" y="3199"/>
                    </a:cubicBezTo>
                    <a:cubicBezTo>
                      <a:pt x="5820" y="3199"/>
                      <a:pt x="5440" y="3199"/>
                      <a:pt x="5069" y="3146"/>
                    </a:cubicBezTo>
                    <a:cubicBezTo>
                      <a:pt x="4414" y="3056"/>
                      <a:pt x="3831" y="2800"/>
                      <a:pt x="3127" y="2289"/>
                    </a:cubicBezTo>
                    <a:cubicBezTo>
                      <a:pt x="2759" y="2020"/>
                      <a:pt x="2388" y="1728"/>
                      <a:pt x="2031" y="1448"/>
                    </a:cubicBezTo>
                    <a:cubicBezTo>
                      <a:pt x="1387" y="947"/>
                      <a:pt x="727" y="42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9"/>
              <p:cNvSpPr/>
              <p:nvPr/>
            </p:nvSpPr>
            <p:spPr>
              <a:xfrm>
                <a:off x="3833425" y="2442325"/>
                <a:ext cx="369550" cy="164300"/>
              </a:xfrm>
              <a:custGeom>
                <a:avLst/>
                <a:gdLst/>
                <a:ahLst/>
                <a:cxnLst/>
                <a:rect l="l" t="t" r="r" b="b"/>
                <a:pathLst>
                  <a:path w="14782" h="6572" extrusionOk="0">
                    <a:moveTo>
                      <a:pt x="6" y="0"/>
                    </a:moveTo>
                    <a:lnTo>
                      <a:pt x="0" y="19"/>
                    </a:lnTo>
                    <a:cubicBezTo>
                      <a:pt x="376" y="215"/>
                      <a:pt x="751" y="429"/>
                      <a:pt x="1114" y="638"/>
                    </a:cubicBezTo>
                    <a:cubicBezTo>
                      <a:pt x="1579" y="905"/>
                      <a:pt x="2056" y="1180"/>
                      <a:pt x="2538" y="1413"/>
                    </a:cubicBezTo>
                    <a:cubicBezTo>
                      <a:pt x="2830" y="1549"/>
                      <a:pt x="3140" y="1650"/>
                      <a:pt x="3445" y="1746"/>
                    </a:cubicBezTo>
                    <a:cubicBezTo>
                      <a:pt x="3784" y="1859"/>
                      <a:pt x="4135" y="1972"/>
                      <a:pt x="4457" y="2145"/>
                    </a:cubicBezTo>
                    <a:cubicBezTo>
                      <a:pt x="4647" y="2241"/>
                      <a:pt x="4832" y="2360"/>
                      <a:pt x="5005" y="2472"/>
                    </a:cubicBezTo>
                    <a:cubicBezTo>
                      <a:pt x="5225" y="2615"/>
                      <a:pt x="5452" y="2758"/>
                      <a:pt x="5690" y="2871"/>
                    </a:cubicBezTo>
                    <a:cubicBezTo>
                      <a:pt x="6214" y="3122"/>
                      <a:pt x="6762" y="3176"/>
                      <a:pt x="7341" y="3223"/>
                    </a:cubicBezTo>
                    <a:cubicBezTo>
                      <a:pt x="8299" y="3313"/>
                      <a:pt x="9093" y="3915"/>
                      <a:pt x="9855" y="4493"/>
                    </a:cubicBezTo>
                    <a:cubicBezTo>
                      <a:pt x="10094" y="4672"/>
                      <a:pt x="10337" y="4862"/>
                      <a:pt x="10581" y="5023"/>
                    </a:cubicBezTo>
                    <a:cubicBezTo>
                      <a:pt x="11623" y="5725"/>
                      <a:pt x="12852" y="6053"/>
                      <a:pt x="14037" y="6375"/>
                    </a:cubicBezTo>
                    <a:cubicBezTo>
                      <a:pt x="14282" y="6440"/>
                      <a:pt x="14532" y="6506"/>
                      <a:pt x="14776" y="6572"/>
                    </a:cubicBezTo>
                    <a:lnTo>
                      <a:pt x="14782" y="6553"/>
                    </a:lnTo>
                    <a:cubicBezTo>
                      <a:pt x="14537" y="6482"/>
                      <a:pt x="14287" y="6417"/>
                      <a:pt x="14043" y="6352"/>
                    </a:cubicBezTo>
                    <a:cubicBezTo>
                      <a:pt x="12857" y="6036"/>
                      <a:pt x="11636" y="5708"/>
                      <a:pt x="10594" y="5005"/>
                    </a:cubicBezTo>
                    <a:cubicBezTo>
                      <a:pt x="10355" y="4837"/>
                      <a:pt x="10105" y="4653"/>
                      <a:pt x="9866" y="4474"/>
                    </a:cubicBezTo>
                    <a:cubicBezTo>
                      <a:pt x="9104" y="3891"/>
                      <a:pt x="8306" y="3289"/>
                      <a:pt x="7341" y="3200"/>
                    </a:cubicBezTo>
                    <a:cubicBezTo>
                      <a:pt x="6769" y="3152"/>
                      <a:pt x="6226" y="3104"/>
                      <a:pt x="5702" y="2854"/>
                    </a:cubicBezTo>
                    <a:cubicBezTo>
                      <a:pt x="5464" y="2741"/>
                      <a:pt x="5238" y="2593"/>
                      <a:pt x="5018" y="2455"/>
                    </a:cubicBezTo>
                    <a:cubicBezTo>
                      <a:pt x="4845" y="2342"/>
                      <a:pt x="4660" y="2222"/>
                      <a:pt x="4469" y="2121"/>
                    </a:cubicBezTo>
                    <a:cubicBezTo>
                      <a:pt x="4147" y="1949"/>
                      <a:pt x="3789" y="1835"/>
                      <a:pt x="3450" y="1728"/>
                    </a:cubicBezTo>
                    <a:cubicBezTo>
                      <a:pt x="3152" y="1627"/>
                      <a:pt x="2843" y="1532"/>
                      <a:pt x="2551" y="1389"/>
                    </a:cubicBezTo>
                    <a:cubicBezTo>
                      <a:pt x="2068" y="1156"/>
                      <a:pt x="1592" y="883"/>
                      <a:pt x="1127" y="619"/>
                    </a:cubicBezTo>
                    <a:cubicBezTo>
                      <a:pt x="764" y="412"/>
                      <a:pt x="388" y="198"/>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9"/>
              <p:cNvSpPr/>
              <p:nvPr/>
            </p:nvSpPr>
            <p:spPr>
              <a:xfrm>
                <a:off x="3834025" y="2428300"/>
                <a:ext cx="363125" cy="167475"/>
              </a:xfrm>
              <a:custGeom>
                <a:avLst/>
                <a:gdLst/>
                <a:ahLst/>
                <a:cxnLst/>
                <a:rect l="l" t="t" r="r" b="b"/>
                <a:pathLst>
                  <a:path w="14525" h="6699" extrusionOk="0">
                    <a:moveTo>
                      <a:pt x="6" y="1"/>
                    </a:moveTo>
                    <a:lnTo>
                      <a:pt x="1" y="19"/>
                    </a:lnTo>
                    <a:cubicBezTo>
                      <a:pt x="554" y="187"/>
                      <a:pt x="1299" y="388"/>
                      <a:pt x="2062" y="531"/>
                    </a:cubicBezTo>
                    <a:lnTo>
                      <a:pt x="2151" y="550"/>
                    </a:lnTo>
                    <a:cubicBezTo>
                      <a:pt x="2819" y="669"/>
                      <a:pt x="3396" y="776"/>
                      <a:pt x="3938" y="1259"/>
                    </a:cubicBezTo>
                    <a:cubicBezTo>
                      <a:pt x="4153" y="1455"/>
                      <a:pt x="4362" y="1669"/>
                      <a:pt x="4557" y="1884"/>
                    </a:cubicBezTo>
                    <a:cubicBezTo>
                      <a:pt x="4821" y="2158"/>
                      <a:pt x="5088" y="2450"/>
                      <a:pt x="5393" y="2682"/>
                    </a:cubicBezTo>
                    <a:cubicBezTo>
                      <a:pt x="5923" y="3099"/>
                      <a:pt x="6512" y="3289"/>
                      <a:pt x="7317" y="3314"/>
                    </a:cubicBezTo>
                    <a:cubicBezTo>
                      <a:pt x="8269" y="3344"/>
                      <a:pt x="8926" y="4017"/>
                      <a:pt x="9556" y="4672"/>
                    </a:cubicBezTo>
                    <a:cubicBezTo>
                      <a:pt x="9735" y="4857"/>
                      <a:pt x="9927" y="5048"/>
                      <a:pt x="10111" y="5220"/>
                    </a:cubicBezTo>
                    <a:cubicBezTo>
                      <a:pt x="11123" y="6138"/>
                      <a:pt x="12470" y="6358"/>
                      <a:pt x="13774" y="6567"/>
                    </a:cubicBezTo>
                    <a:cubicBezTo>
                      <a:pt x="14024" y="6608"/>
                      <a:pt x="14275" y="6650"/>
                      <a:pt x="14525" y="6698"/>
                    </a:cubicBezTo>
                    <a:lnTo>
                      <a:pt x="14525" y="6674"/>
                    </a:lnTo>
                    <a:cubicBezTo>
                      <a:pt x="14280" y="6627"/>
                      <a:pt x="14024" y="6585"/>
                      <a:pt x="13780" y="6542"/>
                    </a:cubicBezTo>
                    <a:cubicBezTo>
                      <a:pt x="12482" y="6335"/>
                      <a:pt x="11135" y="6113"/>
                      <a:pt x="10128" y="5203"/>
                    </a:cubicBezTo>
                    <a:cubicBezTo>
                      <a:pt x="9944" y="5030"/>
                      <a:pt x="9754" y="4839"/>
                      <a:pt x="9575" y="4655"/>
                    </a:cubicBezTo>
                    <a:cubicBezTo>
                      <a:pt x="8937" y="3999"/>
                      <a:pt x="8282" y="3319"/>
                      <a:pt x="7317" y="3289"/>
                    </a:cubicBezTo>
                    <a:cubicBezTo>
                      <a:pt x="6518" y="3267"/>
                      <a:pt x="5934" y="3075"/>
                      <a:pt x="5410" y="2665"/>
                    </a:cubicBezTo>
                    <a:cubicBezTo>
                      <a:pt x="5107" y="2432"/>
                      <a:pt x="4838" y="2146"/>
                      <a:pt x="4576" y="1867"/>
                    </a:cubicBezTo>
                    <a:cubicBezTo>
                      <a:pt x="4373" y="1658"/>
                      <a:pt x="4171" y="1438"/>
                      <a:pt x="3950" y="1240"/>
                    </a:cubicBezTo>
                    <a:cubicBezTo>
                      <a:pt x="3408" y="759"/>
                      <a:pt x="2825" y="651"/>
                      <a:pt x="2157" y="526"/>
                    </a:cubicBezTo>
                    <a:lnTo>
                      <a:pt x="2068" y="508"/>
                    </a:lnTo>
                    <a:cubicBezTo>
                      <a:pt x="1305" y="365"/>
                      <a:pt x="561" y="16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9"/>
              <p:cNvSpPr/>
              <p:nvPr/>
            </p:nvSpPr>
            <p:spPr>
              <a:xfrm>
                <a:off x="3833750" y="2408675"/>
                <a:ext cx="357475" cy="176800"/>
              </a:xfrm>
              <a:custGeom>
                <a:avLst/>
                <a:gdLst/>
                <a:ahLst/>
                <a:cxnLst/>
                <a:rect l="l" t="t" r="r" b="b"/>
                <a:pathLst>
                  <a:path w="14299" h="7072" extrusionOk="0">
                    <a:moveTo>
                      <a:pt x="1923" y="0"/>
                    </a:moveTo>
                    <a:cubicBezTo>
                      <a:pt x="1862" y="0"/>
                      <a:pt x="1798" y="3"/>
                      <a:pt x="1733" y="7"/>
                    </a:cubicBezTo>
                    <a:cubicBezTo>
                      <a:pt x="1441" y="24"/>
                      <a:pt x="1150" y="65"/>
                      <a:pt x="864" y="107"/>
                    </a:cubicBezTo>
                    <a:cubicBezTo>
                      <a:pt x="578" y="150"/>
                      <a:pt x="286" y="191"/>
                      <a:pt x="0" y="208"/>
                    </a:cubicBezTo>
                    <a:lnTo>
                      <a:pt x="0" y="232"/>
                    </a:lnTo>
                    <a:cubicBezTo>
                      <a:pt x="286" y="214"/>
                      <a:pt x="584" y="172"/>
                      <a:pt x="869" y="131"/>
                    </a:cubicBezTo>
                    <a:cubicBezTo>
                      <a:pt x="1150" y="89"/>
                      <a:pt x="1447" y="48"/>
                      <a:pt x="1733" y="29"/>
                    </a:cubicBezTo>
                    <a:cubicBezTo>
                      <a:pt x="1796" y="26"/>
                      <a:pt x="1858" y="24"/>
                      <a:pt x="1918" y="24"/>
                    </a:cubicBezTo>
                    <a:cubicBezTo>
                      <a:pt x="2598" y="24"/>
                      <a:pt x="3077" y="274"/>
                      <a:pt x="3598" y="876"/>
                    </a:cubicBezTo>
                    <a:cubicBezTo>
                      <a:pt x="3801" y="1115"/>
                      <a:pt x="3997" y="1365"/>
                      <a:pt x="4188" y="1602"/>
                    </a:cubicBezTo>
                    <a:cubicBezTo>
                      <a:pt x="5014" y="2660"/>
                      <a:pt x="5795" y="3661"/>
                      <a:pt x="7221" y="3661"/>
                    </a:cubicBezTo>
                    <a:cubicBezTo>
                      <a:pt x="7265" y="3661"/>
                      <a:pt x="7311" y="3660"/>
                      <a:pt x="7357" y="3658"/>
                    </a:cubicBezTo>
                    <a:cubicBezTo>
                      <a:pt x="7383" y="3657"/>
                      <a:pt x="7409" y="3657"/>
                      <a:pt x="7434" y="3657"/>
                    </a:cubicBezTo>
                    <a:cubicBezTo>
                      <a:pt x="8351" y="3657"/>
                      <a:pt x="8872" y="4368"/>
                      <a:pt x="9377" y="5058"/>
                    </a:cubicBezTo>
                    <a:cubicBezTo>
                      <a:pt x="9514" y="5243"/>
                      <a:pt x="9657" y="5440"/>
                      <a:pt x="9806" y="5619"/>
                    </a:cubicBezTo>
                    <a:cubicBezTo>
                      <a:pt x="10735" y="6727"/>
                      <a:pt x="12171" y="6863"/>
                      <a:pt x="13559" y="6994"/>
                    </a:cubicBezTo>
                    <a:cubicBezTo>
                      <a:pt x="13804" y="7018"/>
                      <a:pt x="14054" y="7041"/>
                      <a:pt x="14291" y="7071"/>
                    </a:cubicBezTo>
                    <a:lnTo>
                      <a:pt x="14299" y="7049"/>
                    </a:lnTo>
                    <a:cubicBezTo>
                      <a:pt x="14054" y="7018"/>
                      <a:pt x="13804" y="6994"/>
                      <a:pt x="13565" y="6970"/>
                    </a:cubicBezTo>
                    <a:cubicBezTo>
                      <a:pt x="12177" y="6840"/>
                      <a:pt x="10747" y="6702"/>
                      <a:pt x="9823" y="5600"/>
                    </a:cubicBezTo>
                    <a:cubicBezTo>
                      <a:pt x="9674" y="5421"/>
                      <a:pt x="9531" y="5231"/>
                      <a:pt x="9394" y="5040"/>
                    </a:cubicBezTo>
                    <a:cubicBezTo>
                      <a:pt x="8891" y="4351"/>
                      <a:pt x="8364" y="3632"/>
                      <a:pt x="7435" y="3632"/>
                    </a:cubicBezTo>
                    <a:cubicBezTo>
                      <a:pt x="7409" y="3632"/>
                      <a:pt x="7383" y="3633"/>
                      <a:pt x="7357" y="3634"/>
                    </a:cubicBezTo>
                    <a:cubicBezTo>
                      <a:pt x="7311" y="3636"/>
                      <a:pt x="7265" y="3637"/>
                      <a:pt x="7221" y="3637"/>
                    </a:cubicBezTo>
                    <a:cubicBezTo>
                      <a:pt x="5806" y="3637"/>
                      <a:pt x="5026" y="2641"/>
                      <a:pt x="4205" y="1591"/>
                    </a:cubicBezTo>
                    <a:cubicBezTo>
                      <a:pt x="4015" y="1346"/>
                      <a:pt x="3818" y="1096"/>
                      <a:pt x="3616" y="864"/>
                    </a:cubicBezTo>
                    <a:cubicBezTo>
                      <a:pt x="3092" y="252"/>
                      <a:pt x="2607" y="0"/>
                      <a:pt x="19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9"/>
              <p:cNvSpPr/>
              <p:nvPr/>
            </p:nvSpPr>
            <p:spPr>
              <a:xfrm>
                <a:off x="3835675" y="2386900"/>
                <a:ext cx="351075" cy="188450"/>
              </a:xfrm>
              <a:custGeom>
                <a:avLst/>
                <a:gdLst/>
                <a:ahLst/>
                <a:cxnLst/>
                <a:rect l="l" t="t" r="r" b="b"/>
                <a:pathLst>
                  <a:path w="14043" h="7538" extrusionOk="0">
                    <a:moveTo>
                      <a:pt x="1895" y="0"/>
                    </a:moveTo>
                    <a:cubicBezTo>
                      <a:pt x="1811" y="0"/>
                      <a:pt x="1723" y="7"/>
                      <a:pt x="1632" y="20"/>
                    </a:cubicBezTo>
                    <a:cubicBezTo>
                      <a:pt x="1167" y="84"/>
                      <a:pt x="762" y="270"/>
                      <a:pt x="334" y="471"/>
                    </a:cubicBezTo>
                    <a:cubicBezTo>
                      <a:pt x="221" y="520"/>
                      <a:pt x="113" y="573"/>
                      <a:pt x="0" y="627"/>
                    </a:cubicBezTo>
                    <a:lnTo>
                      <a:pt x="6" y="644"/>
                    </a:lnTo>
                    <a:cubicBezTo>
                      <a:pt x="119" y="597"/>
                      <a:pt x="232" y="543"/>
                      <a:pt x="339" y="496"/>
                    </a:cubicBezTo>
                    <a:cubicBezTo>
                      <a:pt x="768" y="293"/>
                      <a:pt x="1174" y="103"/>
                      <a:pt x="1639" y="43"/>
                    </a:cubicBezTo>
                    <a:cubicBezTo>
                      <a:pt x="1732" y="29"/>
                      <a:pt x="1820" y="23"/>
                      <a:pt x="1905" y="23"/>
                    </a:cubicBezTo>
                    <a:cubicBezTo>
                      <a:pt x="2583" y="23"/>
                      <a:pt x="3026" y="434"/>
                      <a:pt x="3498" y="1085"/>
                    </a:cubicBezTo>
                    <a:cubicBezTo>
                      <a:pt x="3652" y="1306"/>
                      <a:pt x="3807" y="1538"/>
                      <a:pt x="3962" y="1758"/>
                    </a:cubicBezTo>
                    <a:cubicBezTo>
                      <a:pt x="4747" y="2929"/>
                      <a:pt x="5554" y="4142"/>
                      <a:pt x="6996" y="4142"/>
                    </a:cubicBezTo>
                    <a:cubicBezTo>
                      <a:pt x="7000" y="4142"/>
                      <a:pt x="7003" y="4142"/>
                      <a:pt x="7007" y="4142"/>
                    </a:cubicBezTo>
                    <a:cubicBezTo>
                      <a:pt x="7137" y="4142"/>
                      <a:pt x="7274" y="4136"/>
                      <a:pt x="7417" y="4112"/>
                    </a:cubicBezTo>
                    <a:cubicBezTo>
                      <a:pt x="7495" y="4100"/>
                      <a:pt x="7570" y="4095"/>
                      <a:pt x="7643" y="4095"/>
                    </a:cubicBezTo>
                    <a:cubicBezTo>
                      <a:pt x="8463" y="4095"/>
                      <a:pt x="8889" y="4810"/>
                      <a:pt x="9300" y="5500"/>
                    </a:cubicBezTo>
                    <a:cubicBezTo>
                      <a:pt x="9419" y="5696"/>
                      <a:pt x="9539" y="5899"/>
                      <a:pt x="9663" y="6084"/>
                    </a:cubicBezTo>
                    <a:cubicBezTo>
                      <a:pt x="10045" y="6626"/>
                      <a:pt x="10593" y="6996"/>
                      <a:pt x="11332" y="7210"/>
                    </a:cubicBezTo>
                    <a:cubicBezTo>
                      <a:pt x="11981" y="7395"/>
                      <a:pt x="12702" y="7442"/>
                      <a:pt x="13392" y="7491"/>
                    </a:cubicBezTo>
                    <a:cubicBezTo>
                      <a:pt x="13620" y="7502"/>
                      <a:pt x="13834" y="7519"/>
                      <a:pt x="14043" y="7538"/>
                    </a:cubicBezTo>
                    <a:lnTo>
                      <a:pt x="14043" y="7513"/>
                    </a:lnTo>
                    <a:cubicBezTo>
                      <a:pt x="13834" y="7496"/>
                      <a:pt x="13614" y="7478"/>
                      <a:pt x="13399" y="7466"/>
                    </a:cubicBezTo>
                    <a:cubicBezTo>
                      <a:pt x="11987" y="7370"/>
                      <a:pt x="10533" y="7276"/>
                      <a:pt x="9688" y="6066"/>
                    </a:cubicBezTo>
                    <a:cubicBezTo>
                      <a:pt x="9556" y="5888"/>
                      <a:pt x="9437" y="5685"/>
                      <a:pt x="9324" y="5489"/>
                    </a:cubicBezTo>
                    <a:cubicBezTo>
                      <a:pt x="8907" y="4792"/>
                      <a:pt x="8476" y="4071"/>
                      <a:pt x="7644" y="4071"/>
                    </a:cubicBezTo>
                    <a:cubicBezTo>
                      <a:pt x="7572" y="4071"/>
                      <a:pt x="7496" y="4076"/>
                      <a:pt x="7417" y="4088"/>
                    </a:cubicBezTo>
                    <a:cubicBezTo>
                      <a:pt x="7275" y="4108"/>
                      <a:pt x="7139" y="4118"/>
                      <a:pt x="7008" y="4118"/>
                    </a:cubicBezTo>
                    <a:cubicBezTo>
                      <a:pt x="5573" y="4118"/>
                      <a:pt x="4766" y="2916"/>
                      <a:pt x="3980" y="1747"/>
                    </a:cubicBezTo>
                    <a:cubicBezTo>
                      <a:pt x="3831" y="1521"/>
                      <a:pt x="3669" y="1288"/>
                      <a:pt x="3515" y="1073"/>
                    </a:cubicBezTo>
                    <a:cubicBezTo>
                      <a:pt x="3053" y="430"/>
                      <a:pt x="2590" y="0"/>
                      <a:pt x="18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9"/>
              <p:cNvSpPr/>
              <p:nvPr/>
            </p:nvSpPr>
            <p:spPr>
              <a:xfrm>
                <a:off x="3842975" y="2376975"/>
                <a:ext cx="342700" cy="189575"/>
              </a:xfrm>
              <a:custGeom>
                <a:avLst/>
                <a:gdLst/>
                <a:ahLst/>
                <a:cxnLst/>
                <a:rect l="l" t="t" r="r" b="b"/>
                <a:pathLst>
                  <a:path w="13708" h="7583" extrusionOk="0">
                    <a:moveTo>
                      <a:pt x="1872" y="0"/>
                    </a:moveTo>
                    <a:cubicBezTo>
                      <a:pt x="1835" y="0"/>
                      <a:pt x="1796" y="2"/>
                      <a:pt x="1757" y="5"/>
                    </a:cubicBezTo>
                    <a:cubicBezTo>
                      <a:pt x="1174" y="52"/>
                      <a:pt x="602" y="302"/>
                      <a:pt x="47" y="547"/>
                    </a:cubicBezTo>
                    <a:lnTo>
                      <a:pt x="0" y="571"/>
                    </a:lnTo>
                    <a:lnTo>
                      <a:pt x="11" y="588"/>
                    </a:lnTo>
                    <a:lnTo>
                      <a:pt x="60" y="571"/>
                    </a:lnTo>
                    <a:cubicBezTo>
                      <a:pt x="608" y="327"/>
                      <a:pt x="1180" y="76"/>
                      <a:pt x="1757" y="29"/>
                    </a:cubicBezTo>
                    <a:cubicBezTo>
                      <a:pt x="1796" y="26"/>
                      <a:pt x="1834" y="25"/>
                      <a:pt x="1871" y="25"/>
                    </a:cubicBezTo>
                    <a:cubicBezTo>
                      <a:pt x="2580" y="25"/>
                      <a:pt x="3038" y="555"/>
                      <a:pt x="3485" y="1143"/>
                    </a:cubicBezTo>
                    <a:cubicBezTo>
                      <a:pt x="3635" y="1333"/>
                      <a:pt x="3783" y="1542"/>
                      <a:pt x="3926" y="1745"/>
                    </a:cubicBezTo>
                    <a:cubicBezTo>
                      <a:pt x="4730" y="2870"/>
                      <a:pt x="5558" y="4038"/>
                      <a:pt x="6976" y="4038"/>
                    </a:cubicBezTo>
                    <a:cubicBezTo>
                      <a:pt x="7059" y="4038"/>
                      <a:pt x="7149" y="4033"/>
                      <a:pt x="7238" y="4027"/>
                    </a:cubicBezTo>
                    <a:cubicBezTo>
                      <a:pt x="7296" y="4021"/>
                      <a:pt x="7352" y="4018"/>
                      <a:pt x="7407" y="4018"/>
                    </a:cubicBezTo>
                    <a:cubicBezTo>
                      <a:pt x="8297" y="4018"/>
                      <a:pt x="8767" y="4774"/>
                      <a:pt x="9223" y="5504"/>
                    </a:cubicBezTo>
                    <a:cubicBezTo>
                      <a:pt x="9341" y="5688"/>
                      <a:pt x="9461" y="5886"/>
                      <a:pt x="9586" y="6065"/>
                    </a:cubicBezTo>
                    <a:cubicBezTo>
                      <a:pt x="10521" y="7374"/>
                      <a:pt x="12041" y="7476"/>
                      <a:pt x="13506" y="7572"/>
                    </a:cubicBezTo>
                    <a:cubicBezTo>
                      <a:pt x="13572" y="7572"/>
                      <a:pt x="13636" y="7577"/>
                      <a:pt x="13702" y="7583"/>
                    </a:cubicBezTo>
                    <a:lnTo>
                      <a:pt x="13708" y="7559"/>
                    </a:lnTo>
                    <a:cubicBezTo>
                      <a:pt x="13644" y="7553"/>
                      <a:pt x="13572" y="7547"/>
                      <a:pt x="13506" y="7547"/>
                    </a:cubicBezTo>
                    <a:cubicBezTo>
                      <a:pt x="12046" y="7451"/>
                      <a:pt x="10534" y="7351"/>
                      <a:pt x="9610" y="6046"/>
                    </a:cubicBezTo>
                    <a:cubicBezTo>
                      <a:pt x="9484" y="5873"/>
                      <a:pt x="9360" y="5677"/>
                      <a:pt x="9247" y="5493"/>
                    </a:cubicBezTo>
                    <a:cubicBezTo>
                      <a:pt x="8786" y="4757"/>
                      <a:pt x="8310" y="3994"/>
                      <a:pt x="7403" y="3994"/>
                    </a:cubicBezTo>
                    <a:cubicBezTo>
                      <a:pt x="7347" y="3994"/>
                      <a:pt x="7291" y="3997"/>
                      <a:pt x="7232" y="4003"/>
                    </a:cubicBezTo>
                    <a:cubicBezTo>
                      <a:pt x="7145" y="4011"/>
                      <a:pt x="7061" y="4015"/>
                      <a:pt x="6978" y="4015"/>
                    </a:cubicBezTo>
                    <a:cubicBezTo>
                      <a:pt x="5568" y="4015"/>
                      <a:pt x="4743" y="2853"/>
                      <a:pt x="3944" y="1732"/>
                    </a:cubicBezTo>
                    <a:cubicBezTo>
                      <a:pt x="3801" y="1530"/>
                      <a:pt x="3652" y="1322"/>
                      <a:pt x="3503" y="1124"/>
                    </a:cubicBezTo>
                    <a:cubicBezTo>
                      <a:pt x="3056" y="531"/>
                      <a:pt x="2587" y="0"/>
                      <a:pt x="187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9"/>
              <p:cNvSpPr/>
              <p:nvPr/>
            </p:nvSpPr>
            <p:spPr>
              <a:xfrm>
                <a:off x="3855000" y="2374775"/>
                <a:ext cx="332050" cy="184350"/>
              </a:xfrm>
              <a:custGeom>
                <a:avLst/>
                <a:gdLst/>
                <a:ahLst/>
                <a:cxnLst/>
                <a:rect l="l" t="t" r="r" b="b"/>
                <a:pathLst>
                  <a:path w="13282" h="7374" extrusionOk="0">
                    <a:moveTo>
                      <a:pt x="1698" y="1"/>
                    </a:moveTo>
                    <a:cubicBezTo>
                      <a:pt x="1144" y="1"/>
                      <a:pt x="586" y="153"/>
                      <a:pt x="44" y="307"/>
                    </a:cubicBezTo>
                    <a:lnTo>
                      <a:pt x="1" y="319"/>
                    </a:lnTo>
                    <a:lnTo>
                      <a:pt x="8" y="343"/>
                    </a:lnTo>
                    <a:lnTo>
                      <a:pt x="50" y="332"/>
                    </a:lnTo>
                    <a:cubicBezTo>
                      <a:pt x="587" y="178"/>
                      <a:pt x="1144" y="24"/>
                      <a:pt x="1695" y="24"/>
                    </a:cubicBezTo>
                    <a:cubicBezTo>
                      <a:pt x="1742" y="24"/>
                      <a:pt x="1790" y="25"/>
                      <a:pt x="1837" y="27"/>
                    </a:cubicBezTo>
                    <a:cubicBezTo>
                      <a:pt x="2467" y="57"/>
                      <a:pt x="2945" y="546"/>
                      <a:pt x="3410" y="1094"/>
                    </a:cubicBezTo>
                    <a:cubicBezTo>
                      <a:pt x="3504" y="1201"/>
                      <a:pt x="3600" y="1320"/>
                      <a:pt x="3696" y="1427"/>
                    </a:cubicBezTo>
                    <a:cubicBezTo>
                      <a:pt x="4565" y="2458"/>
                      <a:pt x="5387" y="3429"/>
                      <a:pt x="6811" y="3429"/>
                    </a:cubicBezTo>
                    <a:lnTo>
                      <a:pt x="6864" y="3429"/>
                    </a:lnTo>
                    <a:cubicBezTo>
                      <a:pt x="7884" y="3429"/>
                      <a:pt x="8461" y="4305"/>
                      <a:pt x="9028" y="5152"/>
                    </a:cubicBezTo>
                    <a:cubicBezTo>
                      <a:pt x="9152" y="5336"/>
                      <a:pt x="9266" y="5509"/>
                      <a:pt x="9391" y="5675"/>
                    </a:cubicBezTo>
                    <a:cubicBezTo>
                      <a:pt x="9718" y="6128"/>
                      <a:pt x="10147" y="6634"/>
                      <a:pt x="10779" y="6926"/>
                    </a:cubicBezTo>
                    <a:cubicBezTo>
                      <a:pt x="11565" y="7296"/>
                      <a:pt x="12476" y="7338"/>
                      <a:pt x="13281" y="7374"/>
                    </a:cubicBezTo>
                    <a:lnTo>
                      <a:pt x="13281" y="7349"/>
                    </a:lnTo>
                    <a:cubicBezTo>
                      <a:pt x="12476" y="7314"/>
                      <a:pt x="11571" y="7272"/>
                      <a:pt x="10785" y="6903"/>
                    </a:cubicBezTo>
                    <a:cubicBezTo>
                      <a:pt x="10160" y="6617"/>
                      <a:pt x="9737" y="6117"/>
                      <a:pt x="9409" y="5664"/>
                    </a:cubicBezTo>
                    <a:cubicBezTo>
                      <a:pt x="9289" y="5496"/>
                      <a:pt x="9170" y="5323"/>
                      <a:pt x="9052" y="5139"/>
                    </a:cubicBezTo>
                    <a:cubicBezTo>
                      <a:pt x="8480" y="4287"/>
                      <a:pt x="7895" y="3406"/>
                      <a:pt x="6864" y="3406"/>
                    </a:cubicBezTo>
                    <a:lnTo>
                      <a:pt x="6841" y="3406"/>
                    </a:lnTo>
                    <a:cubicBezTo>
                      <a:pt x="6829" y="3406"/>
                      <a:pt x="6817" y="3406"/>
                      <a:pt x="6804" y="3406"/>
                    </a:cubicBezTo>
                    <a:cubicBezTo>
                      <a:pt x="5397" y="3406"/>
                      <a:pt x="4582" y="2437"/>
                      <a:pt x="3713" y="1410"/>
                    </a:cubicBezTo>
                    <a:cubicBezTo>
                      <a:pt x="3624" y="1302"/>
                      <a:pt x="3523" y="1190"/>
                      <a:pt x="3427" y="1077"/>
                    </a:cubicBezTo>
                    <a:cubicBezTo>
                      <a:pt x="2956" y="528"/>
                      <a:pt x="2480" y="33"/>
                      <a:pt x="1843" y="4"/>
                    </a:cubicBezTo>
                    <a:cubicBezTo>
                      <a:pt x="1794" y="2"/>
                      <a:pt x="1746" y="1"/>
                      <a:pt x="16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9"/>
              <p:cNvSpPr/>
              <p:nvPr/>
            </p:nvSpPr>
            <p:spPr>
              <a:xfrm>
                <a:off x="3867850" y="2376050"/>
                <a:ext cx="322150" cy="176675"/>
              </a:xfrm>
              <a:custGeom>
                <a:avLst/>
                <a:gdLst/>
                <a:ahLst/>
                <a:cxnLst/>
                <a:rect l="l" t="t" r="r" b="b"/>
                <a:pathLst>
                  <a:path w="12886" h="7067" extrusionOk="0">
                    <a:moveTo>
                      <a:pt x="1197" y="0"/>
                    </a:moveTo>
                    <a:cubicBezTo>
                      <a:pt x="864" y="0"/>
                      <a:pt x="529" y="35"/>
                      <a:pt x="179" y="72"/>
                    </a:cubicBezTo>
                    <a:cubicBezTo>
                      <a:pt x="119" y="78"/>
                      <a:pt x="59" y="83"/>
                      <a:pt x="0" y="89"/>
                    </a:cubicBezTo>
                    <a:lnTo>
                      <a:pt x="0" y="113"/>
                    </a:lnTo>
                    <a:cubicBezTo>
                      <a:pt x="59" y="108"/>
                      <a:pt x="125" y="102"/>
                      <a:pt x="185" y="96"/>
                    </a:cubicBezTo>
                    <a:cubicBezTo>
                      <a:pt x="531" y="59"/>
                      <a:pt x="866" y="24"/>
                      <a:pt x="1199" y="24"/>
                    </a:cubicBezTo>
                    <a:cubicBezTo>
                      <a:pt x="1405" y="24"/>
                      <a:pt x="1610" y="37"/>
                      <a:pt x="1818" y="72"/>
                    </a:cubicBezTo>
                    <a:cubicBezTo>
                      <a:pt x="2407" y="173"/>
                      <a:pt x="2896" y="584"/>
                      <a:pt x="3306" y="960"/>
                    </a:cubicBezTo>
                    <a:cubicBezTo>
                      <a:pt x="3408" y="1048"/>
                      <a:pt x="3509" y="1144"/>
                      <a:pt x="3605" y="1233"/>
                    </a:cubicBezTo>
                    <a:cubicBezTo>
                      <a:pt x="3927" y="1537"/>
                      <a:pt x="4260" y="1853"/>
                      <a:pt x="4641" y="2098"/>
                    </a:cubicBezTo>
                    <a:cubicBezTo>
                      <a:pt x="5123" y="2413"/>
                      <a:pt x="5665" y="2574"/>
                      <a:pt x="6386" y="2621"/>
                    </a:cubicBezTo>
                    <a:cubicBezTo>
                      <a:pt x="7453" y="2687"/>
                      <a:pt x="8167" y="3712"/>
                      <a:pt x="8799" y="4612"/>
                    </a:cubicBezTo>
                    <a:cubicBezTo>
                      <a:pt x="8931" y="4796"/>
                      <a:pt x="9055" y="4975"/>
                      <a:pt x="9181" y="5142"/>
                    </a:cubicBezTo>
                    <a:cubicBezTo>
                      <a:pt x="9586" y="5678"/>
                      <a:pt x="10032" y="6232"/>
                      <a:pt x="10634" y="6572"/>
                    </a:cubicBezTo>
                    <a:cubicBezTo>
                      <a:pt x="11313" y="6959"/>
                      <a:pt x="12118" y="7037"/>
                      <a:pt x="12886" y="7067"/>
                    </a:cubicBezTo>
                    <a:lnTo>
                      <a:pt x="12886" y="7042"/>
                    </a:lnTo>
                    <a:cubicBezTo>
                      <a:pt x="12124" y="7012"/>
                      <a:pt x="11326" y="6935"/>
                      <a:pt x="10647" y="6553"/>
                    </a:cubicBezTo>
                    <a:cubicBezTo>
                      <a:pt x="10051" y="6214"/>
                      <a:pt x="9603" y="5660"/>
                      <a:pt x="9198" y="5123"/>
                    </a:cubicBezTo>
                    <a:cubicBezTo>
                      <a:pt x="9074" y="4963"/>
                      <a:pt x="8948" y="4785"/>
                      <a:pt x="8817" y="4600"/>
                    </a:cubicBezTo>
                    <a:cubicBezTo>
                      <a:pt x="8186" y="3694"/>
                      <a:pt x="7465" y="2670"/>
                      <a:pt x="6393" y="2598"/>
                    </a:cubicBezTo>
                    <a:cubicBezTo>
                      <a:pt x="5665" y="2550"/>
                      <a:pt x="5135" y="2390"/>
                      <a:pt x="4653" y="2079"/>
                    </a:cubicBezTo>
                    <a:cubicBezTo>
                      <a:pt x="4277" y="1835"/>
                      <a:pt x="3944" y="1519"/>
                      <a:pt x="3616" y="1216"/>
                    </a:cubicBezTo>
                    <a:cubicBezTo>
                      <a:pt x="3520" y="1126"/>
                      <a:pt x="3426" y="1031"/>
                      <a:pt x="3325" y="941"/>
                    </a:cubicBezTo>
                    <a:cubicBezTo>
                      <a:pt x="2913" y="561"/>
                      <a:pt x="2418" y="149"/>
                      <a:pt x="1818" y="48"/>
                    </a:cubicBezTo>
                    <a:cubicBezTo>
                      <a:pt x="1610" y="14"/>
                      <a:pt x="1404" y="0"/>
                      <a:pt x="119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9"/>
              <p:cNvSpPr/>
              <p:nvPr/>
            </p:nvSpPr>
            <p:spPr>
              <a:xfrm>
                <a:off x="3879000" y="2375575"/>
                <a:ext cx="314900" cy="171175"/>
              </a:xfrm>
              <a:custGeom>
                <a:avLst/>
                <a:gdLst/>
                <a:ahLst/>
                <a:cxnLst/>
                <a:rect l="l" t="t" r="r" b="b"/>
                <a:pathLst>
                  <a:path w="12596" h="6847" extrusionOk="0">
                    <a:moveTo>
                      <a:pt x="0" y="1"/>
                    </a:moveTo>
                    <a:lnTo>
                      <a:pt x="0" y="25"/>
                    </a:lnTo>
                    <a:cubicBezTo>
                      <a:pt x="1234" y="108"/>
                      <a:pt x="2258" y="287"/>
                      <a:pt x="3253" y="889"/>
                    </a:cubicBezTo>
                    <a:cubicBezTo>
                      <a:pt x="3319" y="924"/>
                      <a:pt x="3385" y="966"/>
                      <a:pt x="3445" y="1009"/>
                    </a:cubicBezTo>
                    <a:cubicBezTo>
                      <a:pt x="3778" y="1210"/>
                      <a:pt x="4117" y="1419"/>
                      <a:pt x="4481" y="1568"/>
                    </a:cubicBezTo>
                    <a:cubicBezTo>
                      <a:pt x="4892" y="1735"/>
                      <a:pt x="5296" y="1795"/>
                      <a:pt x="5733" y="1848"/>
                    </a:cubicBezTo>
                    <a:cubicBezTo>
                      <a:pt x="5815" y="1860"/>
                      <a:pt x="5904" y="1872"/>
                      <a:pt x="5989" y="1890"/>
                    </a:cubicBezTo>
                    <a:cubicBezTo>
                      <a:pt x="7084" y="2045"/>
                      <a:pt x="7889" y="3141"/>
                      <a:pt x="8598" y="4106"/>
                    </a:cubicBezTo>
                    <a:cubicBezTo>
                      <a:pt x="8741" y="4309"/>
                      <a:pt x="8884" y="4499"/>
                      <a:pt x="9021" y="4672"/>
                    </a:cubicBezTo>
                    <a:lnTo>
                      <a:pt x="9074" y="4744"/>
                    </a:lnTo>
                    <a:cubicBezTo>
                      <a:pt x="9492" y="5280"/>
                      <a:pt x="9926" y="5835"/>
                      <a:pt x="10468" y="6221"/>
                    </a:cubicBezTo>
                    <a:cubicBezTo>
                      <a:pt x="11016" y="6627"/>
                      <a:pt x="11678" y="6817"/>
                      <a:pt x="12596" y="6847"/>
                    </a:cubicBezTo>
                    <a:lnTo>
                      <a:pt x="12596" y="6823"/>
                    </a:lnTo>
                    <a:cubicBezTo>
                      <a:pt x="11684" y="6793"/>
                      <a:pt x="11029" y="6602"/>
                      <a:pt x="10480" y="6203"/>
                    </a:cubicBezTo>
                    <a:cubicBezTo>
                      <a:pt x="9943" y="5816"/>
                      <a:pt x="9509" y="5263"/>
                      <a:pt x="9093" y="4732"/>
                    </a:cubicBezTo>
                    <a:lnTo>
                      <a:pt x="9038" y="4661"/>
                    </a:lnTo>
                    <a:cubicBezTo>
                      <a:pt x="8901" y="4488"/>
                      <a:pt x="8764" y="4297"/>
                      <a:pt x="8615" y="4094"/>
                    </a:cubicBezTo>
                    <a:cubicBezTo>
                      <a:pt x="7900" y="3124"/>
                      <a:pt x="7097" y="2021"/>
                      <a:pt x="5994" y="1867"/>
                    </a:cubicBezTo>
                    <a:cubicBezTo>
                      <a:pt x="5904" y="1848"/>
                      <a:pt x="5821" y="1837"/>
                      <a:pt x="5733" y="1824"/>
                    </a:cubicBezTo>
                    <a:cubicBezTo>
                      <a:pt x="5304" y="1771"/>
                      <a:pt x="4898" y="1717"/>
                      <a:pt x="4493" y="1551"/>
                    </a:cubicBezTo>
                    <a:cubicBezTo>
                      <a:pt x="4130" y="1402"/>
                      <a:pt x="3789" y="1188"/>
                      <a:pt x="3462" y="985"/>
                    </a:cubicBezTo>
                    <a:cubicBezTo>
                      <a:pt x="3396" y="949"/>
                      <a:pt x="3330" y="907"/>
                      <a:pt x="3266" y="866"/>
                    </a:cubicBezTo>
                    <a:cubicBezTo>
                      <a:pt x="2271" y="264"/>
                      <a:pt x="1240" y="8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9"/>
              <p:cNvSpPr/>
              <p:nvPr/>
            </p:nvSpPr>
            <p:spPr>
              <a:xfrm>
                <a:off x="3890475" y="2373650"/>
                <a:ext cx="307425" cy="167450"/>
              </a:xfrm>
              <a:custGeom>
                <a:avLst/>
                <a:gdLst/>
                <a:ahLst/>
                <a:cxnLst/>
                <a:rect l="l" t="t" r="r" b="b"/>
                <a:pathLst>
                  <a:path w="12297" h="6698" extrusionOk="0">
                    <a:moveTo>
                      <a:pt x="6" y="1"/>
                    </a:moveTo>
                    <a:lnTo>
                      <a:pt x="0" y="25"/>
                    </a:lnTo>
                    <a:cubicBezTo>
                      <a:pt x="930" y="209"/>
                      <a:pt x="1848" y="471"/>
                      <a:pt x="2736" y="721"/>
                    </a:cubicBezTo>
                    <a:cubicBezTo>
                      <a:pt x="2871" y="757"/>
                      <a:pt x="3009" y="800"/>
                      <a:pt x="3146" y="836"/>
                    </a:cubicBezTo>
                    <a:cubicBezTo>
                      <a:pt x="3616" y="966"/>
                      <a:pt x="4100" y="1037"/>
                      <a:pt x="4564" y="1109"/>
                    </a:cubicBezTo>
                    <a:cubicBezTo>
                      <a:pt x="4903" y="1157"/>
                      <a:pt x="5249" y="1210"/>
                      <a:pt x="5588" y="1282"/>
                    </a:cubicBezTo>
                    <a:cubicBezTo>
                      <a:pt x="6196" y="1413"/>
                      <a:pt x="6703" y="1889"/>
                      <a:pt x="7204" y="2408"/>
                    </a:cubicBezTo>
                    <a:cubicBezTo>
                      <a:pt x="7710" y="2932"/>
                      <a:pt x="8180" y="3509"/>
                      <a:pt x="8634" y="4070"/>
                    </a:cubicBezTo>
                    <a:cubicBezTo>
                      <a:pt x="8692" y="4141"/>
                      <a:pt x="8747" y="4213"/>
                      <a:pt x="8805" y="4284"/>
                    </a:cubicBezTo>
                    <a:lnTo>
                      <a:pt x="8818" y="4303"/>
                    </a:lnTo>
                    <a:cubicBezTo>
                      <a:pt x="9783" y="5494"/>
                      <a:pt x="10694" y="6626"/>
                      <a:pt x="12297" y="6698"/>
                    </a:cubicBezTo>
                    <a:lnTo>
                      <a:pt x="12297" y="6674"/>
                    </a:lnTo>
                    <a:cubicBezTo>
                      <a:pt x="10707" y="6602"/>
                      <a:pt x="9800" y="5475"/>
                      <a:pt x="8835" y="4290"/>
                    </a:cubicBezTo>
                    <a:lnTo>
                      <a:pt x="8824" y="4273"/>
                    </a:lnTo>
                    <a:cubicBezTo>
                      <a:pt x="8764" y="4201"/>
                      <a:pt x="8711" y="4130"/>
                      <a:pt x="8651" y="4058"/>
                    </a:cubicBezTo>
                    <a:cubicBezTo>
                      <a:pt x="8198" y="3498"/>
                      <a:pt x="7727" y="2915"/>
                      <a:pt x="7221" y="2390"/>
                    </a:cubicBezTo>
                    <a:cubicBezTo>
                      <a:pt x="6715" y="1872"/>
                      <a:pt x="6209" y="1389"/>
                      <a:pt x="5595" y="1257"/>
                    </a:cubicBezTo>
                    <a:cubicBezTo>
                      <a:pt x="5255" y="1186"/>
                      <a:pt x="4903" y="1133"/>
                      <a:pt x="4570" y="1086"/>
                    </a:cubicBezTo>
                    <a:cubicBezTo>
                      <a:pt x="4105" y="1014"/>
                      <a:pt x="3616" y="943"/>
                      <a:pt x="3152" y="811"/>
                    </a:cubicBezTo>
                    <a:cubicBezTo>
                      <a:pt x="3014" y="776"/>
                      <a:pt x="2879" y="734"/>
                      <a:pt x="2741" y="698"/>
                    </a:cubicBezTo>
                    <a:cubicBezTo>
                      <a:pt x="1853" y="448"/>
                      <a:pt x="930" y="185"/>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9"/>
              <p:cNvSpPr/>
              <p:nvPr/>
            </p:nvSpPr>
            <p:spPr>
              <a:xfrm>
                <a:off x="3901050" y="2370975"/>
                <a:ext cx="300000" cy="164600"/>
              </a:xfrm>
              <a:custGeom>
                <a:avLst/>
                <a:gdLst/>
                <a:ahLst/>
                <a:cxnLst/>
                <a:rect l="l" t="t" r="r" b="b"/>
                <a:pathLst>
                  <a:path w="12000" h="6584" extrusionOk="0">
                    <a:moveTo>
                      <a:pt x="6" y="0"/>
                    </a:moveTo>
                    <a:lnTo>
                      <a:pt x="1" y="25"/>
                    </a:lnTo>
                    <a:cubicBezTo>
                      <a:pt x="239" y="96"/>
                      <a:pt x="490" y="179"/>
                      <a:pt x="721" y="263"/>
                    </a:cubicBezTo>
                    <a:cubicBezTo>
                      <a:pt x="1434" y="503"/>
                      <a:pt x="2162" y="753"/>
                      <a:pt x="2948" y="753"/>
                    </a:cubicBezTo>
                    <a:cubicBezTo>
                      <a:pt x="2984" y="753"/>
                      <a:pt x="3020" y="752"/>
                      <a:pt x="3056" y="751"/>
                    </a:cubicBezTo>
                    <a:cubicBezTo>
                      <a:pt x="3223" y="745"/>
                      <a:pt x="3396" y="740"/>
                      <a:pt x="3557" y="728"/>
                    </a:cubicBezTo>
                    <a:cubicBezTo>
                      <a:pt x="3798" y="713"/>
                      <a:pt x="4044" y="698"/>
                      <a:pt x="4287" y="698"/>
                    </a:cubicBezTo>
                    <a:cubicBezTo>
                      <a:pt x="4612" y="698"/>
                      <a:pt x="4934" y="725"/>
                      <a:pt x="5237" y="817"/>
                    </a:cubicBezTo>
                    <a:cubicBezTo>
                      <a:pt x="5827" y="990"/>
                      <a:pt x="6333" y="1490"/>
                      <a:pt x="6774" y="1936"/>
                    </a:cubicBezTo>
                    <a:lnTo>
                      <a:pt x="6804" y="1961"/>
                    </a:lnTo>
                    <a:cubicBezTo>
                      <a:pt x="7400" y="2557"/>
                      <a:pt x="7953" y="3217"/>
                      <a:pt x="8490" y="3861"/>
                    </a:cubicBezTo>
                    <a:lnTo>
                      <a:pt x="8520" y="3897"/>
                    </a:lnTo>
                    <a:cubicBezTo>
                      <a:pt x="8633" y="4034"/>
                      <a:pt x="8753" y="4177"/>
                      <a:pt x="8860" y="4320"/>
                    </a:cubicBezTo>
                    <a:cubicBezTo>
                      <a:pt x="9718" y="5381"/>
                      <a:pt x="10606" y="6470"/>
                      <a:pt x="12000" y="6583"/>
                    </a:cubicBezTo>
                    <a:lnTo>
                      <a:pt x="12000" y="6560"/>
                    </a:lnTo>
                    <a:cubicBezTo>
                      <a:pt x="10617" y="6447"/>
                      <a:pt x="9735" y="5357"/>
                      <a:pt x="8883" y="4303"/>
                    </a:cubicBezTo>
                    <a:cubicBezTo>
                      <a:pt x="8770" y="4165"/>
                      <a:pt x="8651" y="4022"/>
                      <a:pt x="8538" y="3885"/>
                    </a:cubicBezTo>
                    <a:lnTo>
                      <a:pt x="8508" y="3849"/>
                    </a:lnTo>
                    <a:cubicBezTo>
                      <a:pt x="7972" y="3206"/>
                      <a:pt x="7417" y="2538"/>
                      <a:pt x="6822" y="1943"/>
                    </a:cubicBezTo>
                    <a:lnTo>
                      <a:pt x="6792" y="1919"/>
                    </a:lnTo>
                    <a:cubicBezTo>
                      <a:pt x="6345" y="1472"/>
                      <a:pt x="5839" y="971"/>
                      <a:pt x="5244" y="792"/>
                    </a:cubicBezTo>
                    <a:cubicBezTo>
                      <a:pt x="4940" y="701"/>
                      <a:pt x="4616" y="673"/>
                      <a:pt x="4289" y="673"/>
                    </a:cubicBezTo>
                    <a:cubicBezTo>
                      <a:pt x="4045" y="673"/>
                      <a:pt x="3798" y="689"/>
                      <a:pt x="3557" y="704"/>
                    </a:cubicBezTo>
                    <a:cubicBezTo>
                      <a:pt x="3391" y="715"/>
                      <a:pt x="3223" y="721"/>
                      <a:pt x="3056" y="728"/>
                    </a:cubicBezTo>
                    <a:cubicBezTo>
                      <a:pt x="3022" y="729"/>
                      <a:pt x="2987" y="730"/>
                      <a:pt x="2953" y="730"/>
                    </a:cubicBezTo>
                    <a:cubicBezTo>
                      <a:pt x="2170" y="730"/>
                      <a:pt x="1441" y="484"/>
                      <a:pt x="733" y="239"/>
                    </a:cubicBezTo>
                    <a:cubicBezTo>
                      <a:pt x="495" y="156"/>
                      <a:pt x="251"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9"/>
              <p:cNvSpPr/>
              <p:nvPr/>
            </p:nvSpPr>
            <p:spPr>
              <a:xfrm>
                <a:off x="3909850" y="2366350"/>
                <a:ext cx="293000" cy="163425"/>
              </a:xfrm>
              <a:custGeom>
                <a:avLst/>
                <a:gdLst/>
                <a:ahLst/>
                <a:cxnLst/>
                <a:rect l="l" t="t" r="r" b="b"/>
                <a:pathLst>
                  <a:path w="11720" h="6537" extrusionOk="0">
                    <a:moveTo>
                      <a:pt x="6" y="1"/>
                    </a:moveTo>
                    <a:lnTo>
                      <a:pt x="0" y="19"/>
                    </a:lnTo>
                    <a:cubicBezTo>
                      <a:pt x="196" y="97"/>
                      <a:pt x="405" y="180"/>
                      <a:pt x="602" y="263"/>
                    </a:cubicBezTo>
                    <a:cubicBezTo>
                      <a:pt x="1173" y="503"/>
                      <a:pt x="1760" y="750"/>
                      <a:pt x="2390" y="750"/>
                    </a:cubicBezTo>
                    <a:cubicBezTo>
                      <a:pt x="2574" y="750"/>
                      <a:pt x="2762" y="729"/>
                      <a:pt x="2954" y="680"/>
                    </a:cubicBezTo>
                    <a:lnTo>
                      <a:pt x="3056" y="650"/>
                    </a:lnTo>
                    <a:cubicBezTo>
                      <a:pt x="3470" y="545"/>
                      <a:pt x="3851" y="450"/>
                      <a:pt x="4232" y="450"/>
                    </a:cubicBezTo>
                    <a:cubicBezTo>
                      <a:pt x="4481" y="450"/>
                      <a:pt x="4729" y="491"/>
                      <a:pt x="4986" y="597"/>
                    </a:cubicBezTo>
                    <a:cubicBezTo>
                      <a:pt x="5594" y="847"/>
                      <a:pt x="6119" y="1359"/>
                      <a:pt x="6578" y="1818"/>
                    </a:cubicBezTo>
                    <a:cubicBezTo>
                      <a:pt x="7167" y="2402"/>
                      <a:pt x="7721" y="3039"/>
                      <a:pt x="8288" y="3694"/>
                    </a:cubicBezTo>
                    <a:cubicBezTo>
                      <a:pt x="8448" y="3886"/>
                      <a:pt x="8609" y="4087"/>
                      <a:pt x="8775" y="4296"/>
                    </a:cubicBezTo>
                    <a:cubicBezTo>
                      <a:pt x="9603" y="5316"/>
                      <a:pt x="10450" y="6369"/>
                      <a:pt x="11719" y="6537"/>
                    </a:cubicBezTo>
                    <a:lnTo>
                      <a:pt x="11719" y="6512"/>
                    </a:lnTo>
                    <a:cubicBezTo>
                      <a:pt x="10461" y="6347"/>
                      <a:pt x="9616" y="5297"/>
                      <a:pt x="8800" y="4285"/>
                    </a:cubicBezTo>
                    <a:cubicBezTo>
                      <a:pt x="8627" y="4070"/>
                      <a:pt x="8466" y="3873"/>
                      <a:pt x="8305" y="3683"/>
                    </a:cubicBezTo>
                    <a:cubicBezTo>
                      <a:pt x="7739" y="3022"/>
                      <a:pt x="7185" y="2384"/>
                      <a:pt x="6595" y="1800"/>
                    </a:cubicBezTo>
                    <a:cubicBezTo>
                      <a:pt x="6130" y="1342"/>
                      <a:pt x="5612" y="823"/>
                      <a:pt x="4992" y="573"/>
                    </a:cubicBezTo>
                    <a:cubicBezTo>
                      <a:pt x="4735" y="468"/>
                      <a:pt x="4486" y="427"/>
                      <a:pt x="4238" y="427"/>
                    </a:cubicBezTo>
                    <a:cubicBezTo>
                      <a:pt x="3854" y="427"/>
                      <a:pt x="3469" y="524"/>
                      <a:pt x="3050" y="633"/>
                    </a:cubicBezTo>
                    <a:lnTo>
                      <a:pt x="2949" y="656"/>
                    </a:lnTo>
                    <a:cubicBezTo>
                      <a:pt x="2759" y="704"/>
                      <a:pt x="2573" y="725"/>
                      <a:pt x="2390" y="725"/>
                    </a:cubicBezTo>
                    <a:cubicBezTo>
                      <a:pt x="1765" y="725"/>
                      <a:pt x="1179" y="479"/>
                      <a:pt x="608" y="240"/>
                    </a:cubicBezTo>
                    <a:cubicBezTo>
                      <a:pt x="411" y="155"/>
                      <a:pt x="209"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9"/>
              <p:cNvSpPr/>
              <p:nvPr/>
            </p:nvSpPr>
            <p:spPr>
              <a:xfrm>
                <a:off x="3915500" y="2359950"/>
                <a:ext cx="286275" cy="160900"/>
              </a:xfrm>
              <a:custGeom>
                <a:avLst/>
                <a:gdLst/>
                <a:ahLst/>
                <a:cxnLst/>
                <a:rect l="l" t="t" r="r" b="b"/>
                <a:pathLst>
                  <a:path w="11451" h="6436" extrusionOk="0">
                    <a:moveTo>
                      <a:pt x="12" y="1"/>
                    </a:moveTo>
                    <a:lnTo>
                      <a:pt x="0" y="25"/>
                    </a:lnTo>
                    <a:cubicBezTo>
                      <a:pt x="162" y="78"/>
                      <a:pt x="316" y="138"/>
                      <a:pt x="471" y="197"/>
                    </a:cubicBezTo>
                    <a:cubicBezTo>
                      <a:pt x="1102" y="437"/>
                      <a:pt x="1703" y="665"/>
                      <a:pt x="2374" y="665"/>
                    </a:cubicBezTo>
                    <a:cubicBezTo>
                      <a:pt x="2540" y="665"/>
                      <a:pt x="2709" y="651"/>
                      <a:pt x="2884" y="620"/>
                    </a:cubicBezTo>
                    <a:lnTo>
                      <a:pt x="2986" y="603"/>
                    </a:lnTo>
                    <a:cubicBezTo>
                      <a:pt x="3351" y="538"/>
                      <a:pt x="3706" y="474"/>
                      <a:pt x="4055" y="474"/>
                    </a:cubicBezTo>
                    <a:cubicBezTo>
                      <a:pt x="4348" y="474"/>
                      <a:pt x="4636" y="519"/>
                      <a:pt x="4922" y="644"/>
                    </a:cubicBezTo>
                    <a:cubicBezTo>
                      <a:pt x="5505" y="895"/>
                      <a:pt x="6011" y="1389"/>
                      <a:pt x="6459" y="1824"/>
                    </a:cubicBezTo>
                    <a:lnTo>
                      <a:pt x="6476" y="1835"/>
                    </a:lnTo>
                    <a:cubicBezTo>
                      <a:pt x="7054" y="2402"/>
                      <a:pt x="7603" y="3021"/>
                      <a:pt x="8115" y="3600"/>
                    </a:cubicBezTo>
                    <a:cubicBezTo>
                      <a:pt x="8293" y="3801"/>
                      <a:pt x="8461" y="4010"/>
                      <a:pt x="8645" y="4230"/>
                    </a:cubicBezTo>
                    <a:cubicBezTo>
                      <a:pt x="9437" y="5196"/>
                      <a:pt x="10259" y="6196"/>
                      <a:pt x="11445" y="6435"/>
                    </a:cubicBezTo>
                    <a:lnTo>
                      <a:pt x="11450" y="6411"/>
                    </a:lnTo>
                    <a:cubicBezTo>
                      <a:pt x="10271" y="6179"/>
                      <a:pt x="9456" y="5178"/>
                      <a:pt x="8662" y="4219"/>
                    </a:cubicBezTo>
                    <a:cubicBezTo>
                      <a:pt x="8478" y="3999"/>
                      <a:pt x="8312" y="3790"/>
                      <a:pt x="8133" y="3587"/>
                    </a:cubicBezTo>
                    <a:cubicBezTo>
                      <a:pt x="7620" y="3004"/>
                      <a:pt x="7072" y="2384"/>
                      <a:pt x="6495" y="1824"/>
                    </a:cubicBezTo>
                    <a:lnTo>
                      <a:pt x="6476" y="1805"/>
                    </a:lnTo>
                    <a:cubicBezTo>
                      <a:pt x="6030" y="1371"/>
                      <a:pt x="5517" y="870"/>
                      <a:pt x="4933" y="620"/>
                    </a:cubicBezTo>
                    <a:cubicBezTo>
                      <a:pt x="4645" y="495"/>
                      <a:pt x="4354" y="451"/>
                      <a:pt x="4059" y="451"/>
                    </a:cubicBezTo>
                    <a:cubicBezTo>
                      <a:pt x="3707" y="451"/>
                      <a:pt x="3348" y="514"/>
                      <a:pt x="2979" y="579"/>
                    </a:cubicBezTo>
                    <a:lnTo>
                      <a:pt x="2884" y="597"/>
                    </a:lnTo>
                    <a:cubicBezTo>
                      <a:pt x="2711" y="627"/>
                      <a:pt x="2544" y="641"/>
                      <a:pt x="2380" y="641"/>
                    </a:cubicBezTo>
                    <a:cubicBezTo>
                      <a:pt x="1711" y="641"/>
                      <a:pt x="1110" y="413"/>
                      <a:pt x="483" y="174"/>
                    </a:cubicBezTo>
                    <a:cubicBezTo>
                      <a:pt x="328" y="114"/>
                      <a:pt x="167" y="54"/>
                      <a:pt x="1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9"/>
              <p:cNvSpPr/>
              <p:nvPr/>
            </p:nvSpPr>
            <p:spPr>
              <a:xfrm>
                <a:off x="3920850" y="2352350"/>
                <a:ext cx="278850" cy="157625"/>
              </a:xfrm>
              <a:custGeom>
                <a:avLst/>
                <a:gdLst/>
                <a:ahLst/>
                <a:cxnLst/>
                <a:rect l="l" t="t" r="r" b="b"/>
                <a:pathLst>
                  <a:path w="11154" h="6305" extrusionOk="0">
                    <a:moveTo>
                      <a:pt x="6" y="0"/>
                    </a:moveTo>
                    <a:lnTo>
                      <a:pt x="1" y="25"/>
                    </a:lnTo>
                    <a:cubicBezTo>
                      <a:pt x="61" y="43"/>
                      <a:pt x="126" y="66"/>
                      <a:pt x="191" y="85"/>
                    </a:cubicBezTo>
                    <a:cubicBezTo>
                      <a:pt x="1079" y="365"/>
                      <a:pt x="1914" y="632"/>
                      <a:pt x="2879" y="632"/>
                    </a:cubicBezTo>
                    <a:lnTo>
                      <a:pt x="2956" y="632"/>
                    </a:lnTo>
                    <a:cubicBezTo>
                      <a:pt x="3635" y="632"/>
                      <a:pt x="4345" y="632"/>
                      <a:pt x="4964" y="901"/>
                    </a:cubicBezTo>
                    <a:cubicBezTo>
                      <a:pt x="5929" y="1330"/>
                      <a:pt x="6751" y="2241"/>
                      <a:pt x="7477" y="3046"/>
                    </a:cubicBezTo>
                    <a:cubicBezTo>
                      <a:pt x="7590" y="3176"/>
                      <a:pt x="7698" y="3289"/>
                      <a:pt x="7805" y="3409"/>
                    </a:cubicBezTo>
                    <a:cubicBezTo>
                      <a:pt x="8014" y="3635"/>
                      <a:pt x="8222" y="3880"/>
                      <a:pt x="8420" y="4118"/>
                    </a:cubicBezTo>
                    <a:cubicBezTo>
                      <a:pt x="9206" y="5041"/>
                      <a:pt x="10015" y="5994"/>
                      <a:pt x="11142" y="6305"/>
                    </a:cubicBezTo>
                    <a:lnTo>
                      <a:pt x="11153" y="6280"/>
                    </a:lnTo>
                    <a:cubicBezTo>
                      <a:pt x="10028" y="5977"/>
                      <a:pt x="9217" y="5023"/>
                      <a:pt x="8437" y="4100"/>
                    </a:cubicBezTo>
                    <a:cubicBezTo>
                      <a:pt x="8241" y="3861"/>
                      <a:pt x="8032" y="3618"/>
                      <a:pt x="7823" y="3391"/>
                    </a:cubicBezTo>
                    <a:cubicBezTo>
                      <a:pt x="7716" y="3278"/>
                      <a:pt x="7609" y="3159"/>
                      <a:pt x="7496" y="3033"/>
                    </a:cubicBezTo>
                    <a:cubicBezTo>
                      <a:pt x="6768" y="2224"/>
                      <a:pt x="5940" y="1306"/>
                      <a:pt x="4969" y="883"/>
                    </a:cubicBezTo>
                    <a:cubicBezTo>
                      <a:pt x="4350" y="608"/>
                      <a:pt x="3641" y="608"/>
                      <a:pt x="2956" y="608"/>
                    </a:cubicBezTo>
                    <a:lnTo>
                      <a:pt x="2879" y="608"/>
                    </a:lnTo>
                    <a:cubicBezTo>
                      <a:pt x="1920" y="608"/>
                      <a:pt x="1079" y="341"/>
                      <a:pt x="198" y="60"/>
                    </a:cubicBezTo>
                    <a:cubicBezTo>
                      <a:pt x="132" y="43"/>
                      <a:pt x="72" y="1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9"/>
              <p:cNvSpPr/>
              <p:nvPr/>
            </p:nvSpPr>
            <p:spPr>
              <a:xfrm>
                <a:off x="3926075" y="2343875"/>
                <a:ext cx="270950" cy="154150"/>
              </a:xfrm>
              <a:custGeom>
                <a:avLst/>
                <a:gdLst/>
                <a:ahLst/>
                <a:cxnLst/>
                <a:rect l="l" t="t" r="r" b="b"/>
                <a:pathLst>
                  <a:path w="10838" h="6166" extrusionOk="0">
                    <a:moveTo>
                      <a:pt x="6" y="1"/>
                    </a:moveTo>
                    <a:lnTo>
                      <a:pt x="0" y="25"/>
                    </a:lnTo>
                    <a:cubicBezTo>
                      <a:pt x="858" y="251"/>
                      <a:pt x="1876" y="518"/>
                      <a:pt x="2920" y="721"/>
                    </a:cubicBezTo>
                    <a:lnTo>
                      <a:pt x="2992" y="733"/>
                    </a:lnTo>
                    <a:cubicBezTo>
                      <a:pt x="3688" y="870"/>
                      <a:pt x="4414" y="1013"/>
                      <a:pt x="5058" y="1305"/>
                    </a:cubicBezTo>
                    <a:cubicBezTo>
                      <a:pt x="6006" y="1728"/>
                      <a:pt x="6786" y="2538"/>
                      <a:pt x="7543" y="3319"/>
                    </a:cubicBezTo>
                    <a:cubicBezTo>
                      <a:pt x="7603" y="3385"/>
                      <a:pt x="7662" y="3444"/>
                      <a:pt x="7722" y="3504"/>
                    </a:cubicBezTo>
                    <a:cubicBezTo>
                      <a:pt x="7930" y="3718"/>
                      <a:pt x="8132" y="3950"/>
                      <a:pt x="8335" y="4171"/>
                    </a:cubicBezTo>
                    <a:cubicBezTo>
                      <a:pt x="9061" y="4981"/>
                      <a:pt x="9819" y="5816"/>
                      <a:pt x="10826" y="6166"/>
                    </a:cubicBezTo>
                    <a:lnTo>
                      <a:pt x="10837" y="6143"/>
                    </a:lnTo>
                    <a:cubicBezTo>
                      <a:pt x="9831" y="5791"/>
                      <a:pt x="9080" y="4963"/>
                      <a:pt x="8354" y="4153"/>
                    </a:cubicBezTo>
                    <a:cubicBezTo>
                      <a:pt x="8151" y="3933"/>
                      <a:pt x="7947" y="3700"/>
                      <a:pt x="7739" y="3485"/>
                    </a:cubicBezTo>
                    <a:lnTo>
                      <a:pt x="7560" y="3306"/>
                    </a:lnTo>
                    <a:cubicBezTo>
                      <a:pt x="6804" y="2520"/>
                      <a:pt x="6017" y="1711"/>
                      <a:pt x="5071" y="1282"/>
                    </a:cubicBezTo>
                    <a:cubicBezTo>
                      <a:pt x="4422" y="990"/>
                      <a:pt x="3694" y="847"/>
                      <a:pt x="2997" y="710"/>
                    </a:cubicBezTo>
                    <a:lnTo>
                      <a:pt x="2926" y="697"/>
                    </a:lnTo>
                    <a:cubicBezTo>
                      <a:pt x="1876" y="495"/>
                      <a:pt x="864" y="23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9"/>
              <p:cNvSpPr/>
              <p:nvPr/>
            </p:nvSpPr>
            <p:spPr>
              <a:xfrm>
                <a:off x="3931300" y="2334800"/>
                <a:ext cx="262900" cy="150725"/>
              </a:xfrm>
              <a:custGeom>
                <a:avLst/>
                <a:gdLst/>
                <a:ahLst/>
                <a:cxnLst/>
                <a:rect l="l" t="t" r="r" b="b"/>
                <a:pathLst>
                  <a:path w="10516" h="6029" extrusionOk="0">
                    <a:moveTo>
                      <a:pt x="6" y="0"/>
                    </a:moveTo>
                    <a:lnTo>
                      <a:pt x="0" y="23"/>
                    </a:lnTo>
                    <a:cubicBezTo>
                      <a:pt x="1787" y="416"/>
                      <a:pt x="3533" y="1013"/>
                      <a:pt x="5178" y="1782"/>
                    </a:cubicBezTo>
                    <a:cubicBezTo>
                      <a:pt x="6071" y="2198"/>
                      <a:pt x="6851" y="2890"/>
                      <a:pt x="7513" y="3509"/>
                    </a:cubicBezTo>
                    <a:cubicBezTo>
                      <a:pt x="7763" y="3741"/>
                      <a:pt x="8007" y="3991"/>
                      <a:pt x="8245" y="4236"/>
                    </a:cubicBezTo>
                    <a:cubicBezTo>
                      <a:pt x="8918" y="4933"/>
                      <a:pt x="9622" y="5654"/>
                      <a:pt x="10510" y="6029"/>
                    </a:cubicBezTo>
                    <a:lnTo>
                      <a:pt x="10515" y="6006"/>
                    </a:lnTo>
                    <a:cubicBezTo>
                      <a:pt x="9633" y="5635"/>
                      <a:pt x="8937" y="4915"/>
                      <a:pt x="8263" y="4218"/>
                    </a:cubicBezTo>
                    <a:cubicBezTo>
                      <a:pt x="8024" y="3974"/>
                      <a:pt x="7774" y="3724"/>
                      <a:pt x="7530" y="3491"/>
                    </a:cubicBezTo>
                    <a:cubicBezTo>
                      <a:pt x="6863" y="2871"/>
                      <a:pt x="6083" y="2175"/>
                      <a:pt x="5189" y="1758"/>
                    </a:cubicBezTo>
                    <a:cubicBezTo>
                      <a:pt x="3539" y="988"/>
                      <a:pt x="1799" y="39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9"/>
              <p:cNvSpPr/>
              <p:nvPr/>
            </p:nvSpPr>
            <p:spPr>
              <a:xfrm>
                <a:off x="3936325" y="2325525"/>
                <a:ext cx="255325" cy="147050"/>
              </a:xfrm>
              <a:custGeom>
                <a:avLst/>
                <a:gdLst/>
                <a:ahLst/>
                <a:cxnLst/>
                <a:rect l="l" t="t" r="r" b="b"/>
                <a:pathLst>
                  <a:path w="10213" h="5882" extrusionOk="0">
                    <a:moveTo>
                      <a:pt x="8" y="1"/>
                    </a:moveTo>
                    <a:lnTo>
                      <a:pt x="1" y="25"/>
                    </a:lnTo>
                    <a:cubicBezTo>
                      <a:pt x="1188" y="234"/>
                      <a:pt x="2134" y="556"/>
                      <a:pt x="3069" y="1073"/>
                    </a:cubicBezTo>
                    <a:cubicBezTo>
                      <a:pt x="3248" y="1175"/>
                      <a:pt x="3427" y="1276"/>
                      <a:pt x="3600" y="1378"/>
                    </a:cubicBezTo>
                    <a:cubicBezTo>
                      <a:pt x="4154" y="1688"/>
                      <a:pt x="4726" y="2010"/>
                      <a:pt x="5310" y="2289"/>
                    </a:cubicBezTo>
                    <a:cubicBezTo>
                      <a:pt x="6013" y="2623"/>
                      <a:pt x="6685" y="3047"/>
                      <a:pt x="7306" y="3534"/>
                    </a:cubicBezTo>
                    <a:cubicBezTo>
                      <a:pt x="7633" y="3803"/>
                      <a:pt x="7955" y="4100"/>
                      <a:pt x="8265" y="4392"/>
                    </a:cubicBezTo>
                    <a:cubicBezTo>
                      <a:pt x="8860" y="4953"/>
                      <a:pt x="9474" y="5524"/>
                      <a:pt x="10201" y="5882"/>
                    </a:cubicBezTo>
                    <a:lnTo>
                      <a:pt x="10213" y="5858"/>
                    </a:lnTo>
                    <a:cubicBezTo>
                      <a:pt x="9486" y="5506"/>
                      <a:pt x="8873" y="4934"/>
                      <a:pt x="8282" y="4375"/>
                    </a:cubicBezTo>
                    <a:cubicBezTo>
                      <a:pt x="7972" y="4083"/>
                      <a:pt x="7650" y="3784"/>
                      <a:pt x="7317" y="3517"/>
                    </a:cubicBezTo>
                    <a:cubicBezTo>
                      <a:pt x="6698" y="3022"/>
                      <a:pt x="6025" y="2605"/>
                      <a:pt x="5316" y="2266"/>
                    </a:cubicBezTo>
                    <a:cubicBezTo>
                      <a:pt x="4738" y="1991"/>
                      <a:pt x="4166" y="1670"/>
                      <a:pt x="3611" y="1354"/>
                    </a:cubicBezTo>
                    <a:cubicBezTo>
                      <a:pt x="3440" y="1259"/>
                      <a:pt x="3261" y="1158"/>
                      <a:pt x="3082" y="1056"/>
                    </a:cubicBezTo>
                    <a:cubicBezTo>
                      <a:pt x="2153" y="544"/>
                      <a:pt x="1175" y="210"/>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9"/>
              <p:cNvSpPr/>
              <p:nvPr/>
            </p:nvSpPr>
            <p:spPr>
              <a:xfrm>
                <a:off x="3941400" y="2316600"/>
                <a:ext cx="248050" cy="143200"/>
              </a:xfrm>
              <a:custGeom>
                <a:avLst/>
                <a:gdLst/>
                <a:ahLst/>
                <a:cxnLst/>
                <a:rect l="l" t="t" r="r" b="b"/>
                <a:pathLst>
                  <a:path w="9922" h="5728" extrusionOk="0">
                    <a:moveTo>
                      <a:pt x="1" y="1"/>
                    </a:moveTo>
                    <a:lnTo>
                      <a:pt x="1" y="25"/>
                    </a:lnTo>
                    <a:cubicBezTo>
                      <a:pt x="644" y="115"/>
                      <a:pt x="1222" y="204"/>
                      <a:pt x="1777" y="465"/>
                    </a:cubicBezTo>
                    <a:cubicBezTo>
                      <a:pt x="2247" y="687"/>
                      <a:pt x="2676" y="973"/>
                      <a:pt x="3075" y="1246"/>
                    </a:cubicBezTo>
                    <a:cubicBezTo>
                      <a:pt x="3254" y="1372"/>
                      <a:pt x="3432" y="1496"/>
                      <a:pt x="3605" y="1622"/>
                    </a:cubicBezTo>
                    <a:cubicBezTo>
                      <a:pt x="4177" y="2038"/>
                      <a:pt x="4766" y="2461"/>
                      <a:pt x="5410" y="2766"/>
                    </a:cubicBezTo>
                    <a:cubicBezTo>
                      <a:pt x="5553" y="2832"/>
                      <a:pt x="5696" y="2896"/>
                      <a:pt x="5833" y="2956"/>
                    </a:cubicBezTo>
                    <a:cubicBezTo>
                      <a:pt x="6322" y="3176"/>
                      <a:pt x="6823" y="3404"/>
                      <a:pt x="7287" y="3707"/>
                    </a:cubicBezTo>
                    <a:cubicBezTo>
                      <a:pt x="7686" y="3976"/>
                      <a:pt x="8068" y="4303"/>
                      <a:pt x="8431" y="4619"/>
                    </a:cubicBezTo>
                    <a:cubicBezTo>
                      <a:pt x="8890" y="5018"/>
                      <a:pt x="9366" y="5428"/>
                      <a:pt x="9908" y="5727"/>
                    </a:cubicBezTo>
                    <a:lnTo>
                      <a:pt x="9921" y="5703"/>
                    </a:lnTo>
                    <a:cubicBezTo>
                      <a:pt x="9385" y="5411"/>
                      <a:pt x="8907" y="4999"/>
                      <a:pt x="8443" y="4600"/>
                    </a:cubicBezTo>
                    <a:cubicBezTo>
                      <a:pt x="8079" y="4284"/>
                      <a:pt x="7705" y="3957"/>
                      <a:pt x="7299" y="3690"/>
                    </a:cubicBezTo>
                    <a:cubicBezTo>
                      <a:pt x="6834" y="3385"/>
                      <a:pt x="6334" y="3159"/>
                      <a:pt x="5846" y="2939"/>
                    </a:cubicBezTo>
                    <a:cubicBezTo>
                      <a:pt x="5709" y="2873"/>
                      <a:pt x="5566" y="2807"/>
                      <a:pt x="5423" y="2742"/>
                    </a:cubicBezTo>
                    <a:cubicBezTo>
                      <a:pt x="4779" y="2444"/>
                      <a:pt x="4189" y="2015"/>
                      <a:pt x="3623" y="1603"/>
                    </a:cubicBezTo>
                    <a:cubicBezTo>
                      <a:pt x="3444" y="1479"/>
                      <a:pt x="3265" y="1347"/>
                      <a:pt x="3086" y="1229"/>
                    </a:cubicBezTo>
                    <a:cubicBezTo>
                      <a:pt x="2693" y="949"/>
                      <a:pt x="2259" y="663"/>
                      <a:pt x="1782" y="442"/>
                    </a:cubicBezTo>
                    <a:cubicBezTo>
                      <a:pt x="1228" y="179"/>
                      <a:pt x="650" y="91"/>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9"/>
              <p:cNvSpPr/>
              <p:nvPr/>
            </p:nvSpPr>
            <p:spPr>
              <a:xfrm>
                <a:off x="3946350" y="2308275"/>
                <a:ext cx="241600" cy="139000"/>
              </a:xfrm>
              <a:custGeom>
                <a:avLst/>
                <a:gdLst/>
                <a:ahLst/>
                <a:cxnLst/>
                <a:rect l="l" t="t" r="r" b="b"/>
                <a:pathLst>
                  <a:path w="9664" h="5560" extrusionOk="0">
                    <a:moveTo>
                      <a:pt x="0" y="0"/>
                    </a:moveTo>
                    <a:lnTo>
                      <a:pt x="0" y="25"/>
                    </a:lnTo>
                    <a:cubicBezTo>
                      <a:pt x="589" y="78"/>
                      <a:pt x="1167" y="155"/>
                      <a:pt x="1727" y="459"/>
                    </a:cubicBezTo>
                    <a:cubicBezTo>
                      <a:pt x="2245" y="734"/>
                      <a:pt x="2717" y="1103"/>
                      <a:pt x="3116" y="1425"/>
                    </a:cubicBezTo>
                    <a:cubicBezTo>
                      <a:pt x="3289" y="1567"/>
                      <a:pt x="3460" y="1716"/>
                      <a:pt x="3628" y="1859"/>
                    </a:cubicBezTo>
                    <a:cubicBezTo>
                      <a:pt x="4205" y="2348"/>
                      <a:pt x="4807" y="2860"/>
                      <a:pt x="5492" y="3176"/>
                    </a:cubicBezTo>
                    <a:cubicBezTo>
                      <a:pt x="5761" y="3300"/>
                      <a:pt x="6047" y="3385"/>
                      <a:pt x="6320" y="3473"/>
                    </a:cubicBezTo>
                    <a:cubicBezTo>
                      <a:pt x="6589" y="3558"/>
                      <a:pt x="6856" y="3641"/>
                      <a:pt x="7114" y="3754"/>
                    </a:cubicBezTo>
                    <a:cubicBezTo>
                      <a:pt x="7661" y="3998"/>
                      <a:pt x="8132" y="4386"/>
                      <a:pt x="8591" y="4766"/>
                    </a:cubicBezTo>
                    <a:cubicBezTo>
                      <a:pt x="8924" y="5041"/>
                      <a:pt x="9276" y="5332"/>
                      <a:pt x="9652" y="5560"/>
                    </a:cubicBezTo>
                    <a:lnTo>
                      <a:pt x="9663" y="5541"/>
                    </a:lnTo>
                    <a:cubicBezTo>
                      <a:pt x="9287" y="5309"/>
                      <a:pt x="8942" y="5023"/>
                      <a:pt x="8602" y="4743"/>
                    </a:cubicBezTo>
                    <a:cubicBezTo>
                      <a:pt x="8150" y="4367"/>
                      <a:pt x="7673" y="3980"/>
                      <a:pt x="7125" y="3729"/>
                    </a:cubicBezTo>
                    <a:cubicBezTo>
                      <a:pt x="6869" y="3616"/>
                      <a:pt x="6595" y="3534"/>
                      <a:pt x="6333" y="3451"/>
                    </a:cubicBezTo>
                    <a:cubicBezTo>
                      <a:pt x="6053" y="3366"/>
                      <a:pt x="5767" y="3278"/>
                      <a:pt x="5505" y="3152"/>
                    </a:cubicBezTo>
                    <a:cubicBezTo>
                      <a:pt x="4819" y="2836"/>
                      <a:pt x="4224" y="2330"/>
                      <a:pt x="3646" y="1842"/>
                    </a:cubicBezTo>
                    <a:cubicBezTo>
                      <a:pt x="3473" y="1699"/>
                      <a:pt x="3300" y="1549"/>
                      <a:pt x="3127" y="1406"/>
                    </a:cubicBezTo>
                    <a:cubicBezTo>
                      <a:pt x="2728" y="1084"/>
                      <a:pt x="2258" y="715"/>
                      <a:pt x="1739" y="435"/>
                    </a:cubicBezTo>
                    <a:cubicBezTo>
                      <a:pt x="1173" y="138"/>
                      <a:pt x="595" y="55"/>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9"/>
              <p:cNvSpPr/>
              <p:nvPr/>
            </p:nvSpPr>
            <p:spPr>
              <a:xfrm>
                <a:off x="3951250" y="2300525"/>
                <a:ext cx="236225" cy="134825"/>
              </a:xfrm>
              <a:custGeom>
                <a:avLst/>
                <a:gdLst/>
                <a:ahLst/>
                <a:cxnLst/>
                <a:rect l="l" t="t" r="r" b="b"/>
                <a:pathLst>
                  <a:path w="9449" h="5393" extrusionOk="0">
                    <a:moveTo>
                      <a:pt x="0" y="0"/>
                    </a:moveTo>
                    <a:lnTo>
                      <a:pt x="0" y="24"/>
                    </a:lnTo>
                    <a:cubicBezTo>
                      <a:pt x="655" y="72"/>
                      <a:pt x="1204" y="173"/>
                      <a:pt x="1752" y="508"/>
                    </a:cubicBezTo>
                    <a:cubicBezTo>
                      <a:pt x="2263" y="817"/>
                      <a:pt x="2717" y="1215"/>
                      <a:pt x="3181" y="1633"/>
                    </a:cubicBezTo>
                    <a:cubicBezTo>
                      <a:pt x="3336" y="1776"/>
                      <a:pt x="3497" y="1925"/>
                      <a:pt x="3652" y="2073"/>
                    </a:cubicBezTo>
                    <a:cubicBezTo>
                      <a:pt x="4230" y="2622"/>
                      <a:pt x="4831" y="3189"/>
                      <a:pt x="5535" y="3510"/>
                    </a:cubicBezTo>
                    <a:cubicBezTo>
                      <a:pt x="5845" y="3646"/>
                      <a:pt x="6173" y="3695"/>
                      <a:pt x="6494" y="3736"/>
                    </a:cubicBezTo>
                    <a:cubicBezTo>
                      <a:pt x="6655" y="3761"/>
                      <a:pt x="6828" y="3778"/>
                      <a:pt x="6995" y="3814"/>
                    </a:cubicBezTo>
                    <a:cubicBezTo>
                      <a:pt x="7644" y="3956"/>
                      <a:pt x="8169" y="4391"/>
                      <a:pt x="8675" y="4814"/>
                    </a:cubicBezTo>
                    <a:cubicBezTo>
                      <a:pt x="8919" y="5012"/>
                      <a:pt x="9175" y="5226"/>
                      <a:pt x="9431" y="5392"/>
                    </a:cubicBezTo>
                    <a:lnTo>
                      <a:pt x="9448" y="5375"/>
                    </a:lnTo>
                    <a:cubicBezTo>
                      <a:pt x="9187" y="5202"/>
                      <a:pt x="8937" y="4993"/>
                      <a:pt x="8692" y="4790"/>
                    </a:cubicBezTo>
                    <a:cubicBezTo>
                      <a:pt x="8180" y="4368"/>
                      <a:pt x="7650" y="3932"/>
                      <a:pt x="7001" y="3789"/>
                    </a:cubicBezTo>
                    <a:cubicBezTo>
                      <a:pt x="6833" y="3761"/>
                      <a:pt x="6660" y="3736"/>
                      <a:pt x="6494" y="3712"/>
                    </a:cubicBezTo>
                    <a:cubicBezTo>
                      <a:pt x="6178" y="3671"/>
                      <a:pt x="5851" y="3623"/>
                      <a:pt x="5546" y="3486"/>
                    </a:cubicBezTo>
                    <a:cubicBezTo>
                      <a:pt x="4844" y="3170"/>
                      <a:pt x="4248" y="2604"/>
                      <a:pt x="3670" y="2056"/>
                    </a:cubicBezTo>
                    <a:cubicBezTo>
                      <a:pt x="3515" y="1908"/>
                      <a:pt x="3354" y="1759"/>
                      <a:pt x="3193" y="1616"/>
                    </a:cubicBezTo>
                    <a:cubicBezTo>
                      <a:pt x="2735" y="1198"/>
                      <a:pt x="2276" y="799"/>
                      <a:pt x="1763" y="483"/>
                    </a:cubicBezTo>
                    <a:cubicBezTo>
                      <a:pt x="1215" y="150"/>
                      <a:pt x="662" y="49"/>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9"/>
              <p:cNvSpPr/>
              <p:nvPr/>
            </p:nvSpPr>
            <p:spPr>
              <a:xfrm>
                <a:off x="3956000" y="2293825"/>
                <a:ext cx="231950" cy="130500"/>
              </a:xfrm>
              <a:custGeom>
                <a:avLst/>
                <a:gdLst/>
                <a:ahLst/>
                <a:cxnLst/>
                <a:rect l="l" t="t" r="r" b="b"/>
                <a:pathLst>
                  <a:path w="9278" h="5220" extrusionOk="0">
                    <a:moveTo>
                      <a:pt x="0" y="1"/>
                    </a:moveTo>
                    <a:lnTo>
                      <a:pt x="0" y="25"/>
                    </a:lnTo>
                    <a:cubicBezTo>
                      <a:pt x="651" y="67"/>
                      <a:pt x="1193" y="174"/>
                      <a:pt x="1765" y="548"/>
                    </a:cubicBezTo>
                    <a:cubicBezTo>
                      <a:pt x="2246" y="870"/>
                      <a:pt x="2664" y="1263"/>
                      <a:pt x="3129" y="1711"/>
                    </a:cubicBezTo>
                    <a:cubicBezTo>
                      <a:pt x="3283" y="1860"/>
                      <a:pt x="3439" y="2014"/>
                      <a:pt x="3599" y="2181"/>
                    </a:cubicBezTo>
                    <a:cubicBezTo>
                      <a:pt x="4182" y="2777"/>
                      <a:pt x="4790" y="3391"/>
                      <a:pt x="5518" y="3713"/>
                    </a:cubicBezTo>
                    <a:cubicBezTo>
                      <a:pt x="5787" y="3831"/>
                      <a:pt x="6037" y="3856"/>
                      <a:pt x="6289" y="3856"/>
                    </a:cubicBezTo>
                    <a:cubicBezTo>
                      <a:pt x="6377" y="3856"/>
                      <a:pt x="6465" y="3853"/>
                      <a:pt x="6555" y="3850"/>
                    </a:cubicBezTo>
                    <a:cubicBezTo>
                      <a:pt x="6653" y="3845"/>
                      <a:pt x="6750" y="3840"/>
                      <a:pt x="6852" y="3840"/>
                    </a:cubicBezTo>
                    <a:cubicBezTo>
                      <a:pt x="6893" y="3840"/>
                      <a:pt x="6935" y="3841"/>
                      <a:pt x="6978" y="3843"/>
                    </a:cubicBezTo>
                    <a:cubicBezTo>
                      <a:pt x="7638" y="3861"/>
                      <a:pt x="8175" y="4320"/>
                      <a:pt x="8699" y="4766"/>
                    </a:cubicBezTo>
                    <a:cubicBezTo>
                      <a:pt x="8890" y="4934"/>
                      <a:pt x="9074" y="5088"/>
                      <a:pt x="9266" y="5220"/>
                    </a:cubicBezTo>
                    <a:lnTo>
                      <a:pt x="9277" y="5201"/>
                    </a:lnTo>
                    <a:cubicBezTo>
                      <a:pt x="9093" y="5071"/>
                      <a:pt x="8908" y="4909"/>
                      <a:pt x="8711" y="4749"/>
                    </a:cubicBezTo>
                    <a:cubicBezTo>
                      <a:pt x="8186" y="4302"/>
                      <a:pt x="7644" y="3837"/>
                      <a:pt x="6978" y="3820"/>
                    </a:cubicBezTo>
                    <a:cubicBezTo>
                      <a:pt x="6934" y="3818"/>
                      <a:pt x="6891" y="3817"/>
                      <a:pt x="6849" y="3817"/>
                    </a:cubicBezTo>
                    <a:cubicBezTo>
                      <a:pt x="6748" y="3817"/>
                      <a:pt x="6652" y="3822"/>
                      <a:pt x="6555" y="3826"/>
                    </a:cubicBezTo>
                    <a:cubicBezTo>
                      <a:pt x="6462" y="3829"/>
                      <a:pt x="6371" y="3832"/>
                      <a:pt x="6281" y="3832"/>
                    </a:cubicBezTo>
                    <a:cubicBezTo>
                      <a:pt x="6034" y="3832"/>
                      <a:pt x="5791" y="3808"/>
                      <a:pt x="5529" y="3694"/>
                    </a:cubicBezTo>
                    <a:cubicBezTo>
                      <a:pt x="4803" y="3372"/>
                      <a:pt x="4201" y="2759"/>
                      <a:pt x="3618" y="2163"/>
                    </a:cubicBezTo>
                    <a:cubicBezTo>
                      <a:pt x="3462" y="2008"/>
                      <a:pt x="3302" y="1841"/>
                      <a:pt x="3140" y="1692"/>
                    </a:cubicBezTo>
                    <a:cubicBezTo>
                      <a:pt x="2681" y="1246"/>
                      <a:pt x="2259" y="853"/>
                      <a:pt x="1776" y="531"/>
                    </a:cubicBezTo>
                    <a:cubicBezTo>
                      <a:pt x="1204" y="149"/>
                      <a:pt x="651" y="4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487"/>
        <p:cNvGrpSpPr/>
        <p:nvPr/>
      </p:nvGrpSpPr>
      <p:grpSpPr>
        <a:xfrm>
          <a:off x="0" y="0"/>
          <a:ext cx="0" cy="0"/>
          <a:chOff x="0" y="0"/>
          <a:chExt cx="0" cy="0"/>
        </a:xfrm>
      </p:grpSpPr>
      <p:pic>
        <p:nvPicPr>
          <p:cNvPr id="2488" name="Google Shape;2488;p30"/>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2489" name="Google Shape;2489;p30"/>
          <p:cNvGrpSpPr/>
          <p:nvPr/>
        </p:nvGrpSpPr>
        <p:grpSpPr>
          <a:xfrm>
            <a:off x="834131" y="-904794"/>
            <a:ext cx="4946156" cy="6835456"/>
            <a:chOff x="834131" y="-904794"/>
            <a:chExt cx="4946156" cy="6835456"/>
          </a:xfrm>
        </p:grpSpPr>
        <p:grpSp>
          <p:nvGrpSpPr>
            <p:cNvPr id="2490" name="Google Shape;2490;p30"/>
            <p:cNvGrpSpPr/>
            <p:nvPr/>
          </p:nvGrpSpPr>
          <p:grpSpPr>
            <a:xfrm rot="-128837">
              <a:off x="857955" y="-839418"/>
              <a:ext cx="3514733" cy="1337499"/>
              <a:chOff x="3786800" y="3040750"/>
              <a:chExt cx="617400" cy="234950"/>
            </a:xfrm>
          </p:grpSpPr>
          <p:sp>
            <p:nvSpPr>
              <p:cNvPr id="2491" name="Google Shape;2491;p30"/>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0"/>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0"/>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0"/>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0"/>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0"/>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0"/>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0"/>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0"/>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0"/>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0"/>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0"/>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0"/>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0"/>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0"/>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0"/>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0"/>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0"/>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0"/>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0"/>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0"/>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0"/>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0"/>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0"/>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0"/>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0"/>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0"/>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0"/>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0"/>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0"/>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0"/>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0"/>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0"/>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4" name="Google Shape;2524;p30"/>
            <p:cNvSpPr/>
            <p:nvPr/>
          </p:nvSpPr>
          <p:spPr>
            <a:xfrm>
              <a:off x="4512932" y="4663190"/>
              <a:ext cx="1267355" cy="1267472"/>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25" name="Google Shape;2525;p30"/>
          <p:cNvPicPr preferRelativeResize="0"/>
          <p:nvPr/>
        </p:nvPicPr>
        <p:blipFill rotWithShape="1">
          <a:blip r:embed="rId3">
            <a:alphaModFix/>
          </a:blip>
          <a:srcRect/>
          <a:stretch/>
        </p:blipFill>
        <p:spPr>
          <a:xfrm>
            <a:off x="4414696" y="4608575"/>
            <a:ext cx="401623" cy="40162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9"/>
        <p:cNvGrpSpPr/>
        <p:nvPr/>
      </p:nvGrpSpPr>
      <p:grpSpPr>
        <a:xfrm>
          <a:off x="0" y="0"/>
          <a:ext cx="0" cy="0"/>
          <a:chOff x="0" y="0"/>
          <a:chExt cx="0" cy="0"/>
        </a:xfrm>
      </p:grpSpPr>
      <p:pic>
        <p:nvPicPr>
          <p:cNvPr id="320" name="Google Shape;320;p4"/>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321" name="Google Shape;321;p4"/>
          <p:cNvGrpSpPr/>
          <p:nvPr/>
        </p:nvGrpSpPr>
        <p:grpSpPr>
          <a:xfrm>
            <a:off x="-209706" y="-970911"/>
            <a:ext cx="8916417" cy="7424495"/>
            <a:chOff x="-209706" y="-970911"/>
            <a:chExt cx="8916417" cy="7424495"/>
          </a:xfrm>
        </p:grpSpPr>
        <p:sp>
          <p:nvSpPr>
            <p:cNvPr id="322" name="Google Shape;322;p4"/>
            <p:cNvSpPr/>
            <p:nvPr/>
          </p:nvSpPr>
          <p:spPr>
            <a:xfrm>
              <a:off x="7290852" y="-970911"/>
              <a:ext cx="1415859" cy="1415935"/>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4"/>
            <p:cNvGrpSpPr/>
            <p:nvPr/>
          </p:nvGrpSpPr>
          <p:grpSpPr>
            <a:xfrm rot="10800000">
              <a:off x="-209706" y="4608567"/>
              <a:ext cx="3405857" cy="1845017"/>
              <a:chOff x="3447500" y="2173650"/>
              <a:chExt cx="395625" cy="214325"/>
            </a:xfrm>
          </p:grpSpPr>
          <p:sp>
            <p:nvSpPr>
              <p:cNvPr id="324" name="Google Shape;324;p4"/>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1" name="Google Shape;431;p4"/>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2" name="Google Shape;432;p4"/>
          <p:cNvSpPr txBox="1">
            <a:spLocks noGrp="1"/>
          </p:cNvSpPr>
          <p:nvPr>
            <p:ph type="body" idx="1"/>
          </p:nvPr>
        </p:nvSpPr>
        <p:spPr>
          <a:xfrm>
            <a:off x="720000" y="1139550"/>
            <a:ext cx="7704000" cy="3990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Font typeface="Nunito Light"/>
              <a:buChar char="●"/>
              <a:defRPr/>
            </a:lvl1pPr>
            <a:lvl2pPr marL="914400" lvl="1" indent="-304800" rtl="0">
              <a:spcBef>
                <a:spcPts val="0"/>
              </a:spcBef>
              <a:spcAft>
                <a:spcPts val="0"/>
              </a:spcAft>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1600"/>
              </a:spcBef>
              <a:spcAft>
                <a:spcPts val="0"/>
              </a:spcAft>
              <a:buSzPts val="1200"/>
              <a:buFont typeface="Nunito Light"/>
              <a:buChar char="●"/>
              <a:defRPr/>
            </a:lvl4pPr>
            <a:lvl5pPr marL="2286000" lvl="4" indent="-304800" rtl="0">
              <a:lnSpc>
                <a:spcPct val="115000"/>
              </a:lnSpc>
              <a:spcBef>
                <a:spcPts val="1600"/>
              </a:spcBef>
              <a:spcAft>
                <a:spcPts val="0"/>
              </a:spcAft>
              <a:buSzPts val="1200"/>
              <a:buFont typeface="Nunito Light"/>
              <a:buChar char="○"/>
              <a:defRPr/>
            </a:lvl5pPr>
            <a:lvl6pPr marL="2743200" lvl="5" indent="-304800" rtl="0">
              <a:lnSpc>
                <a:spcPct val="115000"/>
              </a:lnSpc>
              <a:spcBef>
                <a:spcPts val="1600"/>
              </a:spcBef>
              <a:spcAft>
                <a:spcPts val="0"/>
              </a:spcAft>
              <a:buSzPts val="1200"/>
              <a:buFont typeface="Nunito Light"/>
              <a:buChar char="■"/>
              <a:defRPr/>
            </a:lvl6pPr>
            <a:lvl7pPr marL="3200400" lvl="6" indent="-304800" rtl="0">
              <a:lnSpc>
                <a:spcPct val="115000"/>
              </a:lnSpc>
              <a:spcBef>
                <a:spcPts val="1600"/>
              </a:spcBef>
              <a:spcAft>
                <a:spcPts val="0"/>
              </a:spcAft>
              <a:buSzPts val="1200"/>
              <a:buFont typeface="Nunito Light"/>
              <a:buChar char="●"/>
              <a:defRPr/>
            </a:lvl7pPr>
            <a:lvl8pPr marL="3657600" lvl="7" indent="-304800" rtl="0">
              <a:lnSpc>
                <a:spcPct val="115000"/>
              </a:lnSpc>
              <a:spcBef>
                <a:spcPts val="1600"/>
              </a:spcBef>
              <a:spcAft>
                <a:spcPts val="0"/>
              </a:spcAft>
              <a:buSzPts val="1200"/>
              <a:buFont typeface="Nunito Light"/>
              <a:buChar char="○"/>
              <a:defRPr/>
            </a:lvl8pPr>
            <a:lvl9pPr marL="4114800" lvl="8" indent="-304800" rtl="0">
              <a:lnSpc>
                <a:spcPct val="115000"/>
              </a:lnSpc>
              <a:spcBef>
                <a:spcPts val="1600"/>
              </a:spcBef>
              <a:spcAft>
                <a:spcPts val="160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3"/>
        <p:cNvGrpSpPr/>
        <p:nvPr/>
      </p:nvGrpSpPr>
      <p:grpSpPr>
        <a:xfrm>
          <a:off x="0" y="0"/>
          <a:ext cx="0" cy="0"/>
          <a:chOff x="0" y="0"/>
          <a:chExt cx="0" cy="0"/>
        </a:xfrm>
      </p:grpSpPr>
      <p:pic>
        <p:nvPicPr>
          <p:cNvPr id="434" name="Google Shape;434;p5"/>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435" name="Google Shape;435;p5"/>
          <p:cNvGrpSpPr/>
          <p:nvPr/>
        </p:nvGrpSpPr>
        <p:grpSpPr>
          <a:xfrm>
            <a:off x="-1319520" y="-923776"/>
            <a:ext cx="9034695" cy="7234944"/>
            <a:chOff x="-1319520" y="-923776"/>
            <a:chExt cx="9034695" cy="7234944"/>
          </a:xfrm>
        </p:grpSpPr>
        <p:grpSp>
          <p:nvGrpSpPr>
            <p:cNvPr id="436" name="Google Shape;436;p5"/>
            <p:cNvGrpSpPr/>
            <p:nvPr/>
          </p:nvGrpSpPr>
          <p:grpSpPr>
            <a:xfrm rot="3599980">
              <a:off x="-1365181" y="3826256"/>
              <a:ext cx="2960669" cy="1603877"/>
              <a:chOff x="3447500" y="2173650"/>
              <a:chExt cx="395625" cy="214325"/>
            </a:xfrm>
          </p:grpSpPr>
          <p:sp>
            <p:nvSpPr>
              <p:cNvPr id="437" name="Google Shape;437;p5"/>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5"/>
            <p:cNvGrpSpPr/>
            <p:nvPr/>
          </p:nvGrpSpPr>
          <p:grpSpPr>
            <a:xfrm>
              <a:off x="4288790" y="-923776"/>
              <a:ext cx="3426385" cy="1303808"/>
              <a:chOff x="3786800" y="3040750"/>
              <a:chExt cx="617400" cy="234950"/>
            </a:xfrm>
          </p:grpSpPr>
          <p:sp>
            <p:nvSpPr>
              <p:cNvPr id="545" name="Google Shape;545;p5"/>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9" name="Google Shape;579;p5"/>
          <p:cNvSpPr txBox="1">
            <a:spLocks noGrp="1"/>
          </p:cNvSpPr>
          <p:nvPr>
            <p:ph type="subTitle" idx="1"/>
          </p:nvPr>
        </p:nvSpPr>
        <p:spPr>
          <a:xfrm>
            <a:off x="4725900" y="1872278"/>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580" name="Google Shape;580;p5"/>
          <p:cNvSpPr txBox="1">
            <a:spLocks noGrp="1"/>
          </p:cNvSpPr>
          <p:nvPr>
            <p:ph type="subTitle" idx="2"/>
          </p:nvPr>
        </p:nvSpPr>
        <p:spPr>
          <a:xfrm>
            <a:off x="720000" y="1872278"/>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581" name="Google Shape;581;p5"/>
          <p:cNvSpPr txBox="1">
            <a:spLocks noGrp="1"/>
          </p:cNvSpPr>
          <p:nvPr>
            <p:ph type="subTitle" idx="3"/>
          </p:nvPr>
        </p:nvSpPr>
        <p:spPr>
          <a:xfrm>
            <a:off x="720000" y="1347500"/>
            <a:ext cx="3698100" cy="600900"/>
          </a:xfrm>
          <a:prstGeom prst="rect">
            <a:avLst/>
          </a:prstGeom>
        </p:spPr>
        <p:txBody>
          <a:bodyPr spcFirstLastPara="1" wrap="square" lIns="91425" tIns="91425" rIns="91425" bIns="91425" anchor="b" anchorCtr="0">
            <a:noAutofit/>
          </a:bodyPr>
          <a:lstStyle>
            <a:lvl1pPr lv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582" name="Google Shape;582;p5"/>
          <p:cNvSpPr txBox="1">
            <a:spLocks noGrp="1"/>
          </p:cNvSpPr>
          <p:nvPr>
            <p:ph type="subTitle" idx="4"/>
          </p:nvPr>
        </p:nvSpPr>
        <p:spPr>
          <a:xfrm>
            <a:off x="4725900" y="1347500"/>
            <a:ext cx="3698100" cy="600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500" b="1">
                <a:latin typeface="Darker Grotesque"/>
                <a:ea typeface="Darker Grotesque"/>
                <a:cs typeface="Darker Grotesque"/>
                <a:sym typeface="Darker Grotesqu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3"/>
        <p:cNvGrpSpPr/>
        <p:nvPr/>
      </p:nvGrpSpPr>
      <p:grpSpPr>
        <a:xfrm>
          <a:off x="0" y="0"/>
          <a:ext cx="0" cy="0"/>
          <a:chOff x="0" y="0"/>
          <a:chExt cx="0" cy="0"/>
        </a:xfrm>
      </p:grpSpPr>
      <p:pic>
        <p:nvPicPr>
          <p:cNvPr id="584" name="Google Shape;584;p6"/>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585" name="Google Shape;585;p6"/>
          <p:cNvGrpSpPr/>
          <p:nvPr/>
        </p:nvGrpSpPr>
        <p:grpSpPr>
          <a:xfrm rot="-7763333">
            <a:off x="-1012651" y="4855060"/>
            <a:ext cx="4920052" cy="1828244"/>
            <a:chOff x="4306625" y="2321575"/>
            <a:chExt cx="566750" cy="210600"/>
          </a:xfrm>
        </p:grpSpPr>
        <p:sp>
          <p:nvSpPr>
            <p:cNvPr id="586" name="Google Shape;586;p6"/>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6"/>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620" name="Google Shape;620;p6"/>
          <p:cNvPicPr preferRelativeResize="0"/>
          <p:nvPr/>
        </p:nvPicPr>
        <p:blipFill rotWithShape="1">
          <a:blip r:embed="rId3">
            <a:alphaModFix/>
          </a:blip>
          <a:srcRect/>
          <a:stretch/>
        </p:blipFill>
        <p:spPr>
          <a:xfrm>
            <a:off x="114702" y="4193700"/>
            <a:ext cx="570301" cy="57030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1"/>
        <p:cNvGrpSpPr/>
        <p:nvPr/>
      </p:nvGrpSpPr>
      <p:grpSpPr>
        <a:xfrm>
          <a:off x="0" y="0"/>
          <a:ext cx="0" cy="0"/>
          <a:chOff x="0" y="0"/>
          <a:chExt cx="0" cy="0"/>
        </a:xfrm>
      </p:grpSpPr>
      <p:pic>
        <p:nvPicPr>
          <p:cNvPr id="622" name="Google Shape;622;p7"/>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623" name="Google Shape;623;p7"/>
          <p:cNvGrpSpPr/>
          <p:nvPr/>
        </p:nvGrpSpPr>
        <p:grpSpPr>
          <a:xfrm>
            <a:off x="-1398328" y="-416402"/>
            <a:ext cx="12261929" cy="6383775"/>
            <a:chOff x="-1398328" y="-416402"/>
            <a:chExt cx="12261929" cy="6383775"/>
          </a:xfrm>
        </p:grpSpPr>
        <p:grpSp>
          <p:nvGrpSpPr>
            <p:cNvPr id="624" name="Google Shape;624;p7"/>
            <p:cNvGrpSpPr/>
            <p:nvPr/>
          </p:nvGrpSpPr>
          <p:grpSpPr>
            <a:xfrm rot="3009502">
              <a:off x="7525723" y="673422"/>
              <a:ext cx="3453836" cy="1314331"/>
              <a:chOff x="3786800" y="3040750"/>
              <a:chExt cx="617400" cy="234950"/>
            </a:xfrm>
          </p:grpSpPr>
          <p:sp>
            <p:nvSpPr>
              <p:cNvPr id="625" name="Google Shape;625;p7"/>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7"/>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7"/>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7"/>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7"/>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7"/>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7"/>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7"/>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7"/>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7"/>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7"/>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7"/>
            <p:cNvGrpSpPr/>
            <p:nvPr/>
          </p:nvGrpSpPr>
          <p:grpSpPr>
            <a:xfrm rot="4166920">
              <a:off x="-1629740" y="3243321"/>
              <a:ext cx="3265785" cy="1769111"/>
              <a:chOff x="3447500" y="2173650"/>
              <a:chExt cx="395625" cy="214325"/>
            </a:xfrm>
          </p:grpSpPr>
          <p:sp>
            <p:nvSpPr>
              <p:cNvPr id="659" name="Google Shape;659;p7"/>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7"/>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7"/>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7"/>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7"/>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7"/>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7"/>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7"/>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7"/>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7"/>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7"/>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7"/>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7"/>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7"/>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7"/>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7"/>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7"/>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7"/>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7"/>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7"/>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7"/>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7"/>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7"/>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7"/>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7"/>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7"/>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7"/>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7"/>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7"/>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7"/>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7"/>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7"/>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7"/>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7"/>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7"/>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7"/>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7"/>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7"/>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6" name="Google Shape;766;p7"/>
          <p:cNvSpPr txBox="1">
            <a:spLocks noGrp="1"/>
          </p:cNvSpPr>
          <p:nvPr>
            <p:ph type="title"/>
          </p:nvPr>
        </p:nvSpPr>
        <p:spPr>
          <a:xfrm>
            <a:off x="2096900" y="851375"/>
            <a:ext cx="4950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7" name="Google Shape;767;p7"/>
          <p:cNvSpPr txBox="1">
            <a:spLocks noGrp="1"/>
          </p:cNvSpPr>
          <p:nvPr>
            <p:ph type="subTitle" idx="1"/>
          </p:nvPr>
        </p:nvSpPr>
        <p:spPr>
          <a:xfrm>
            <a:off x="2096900" y="1560925"/>
            <a:ext cx="4950300" cy="273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8"/>
        <p:cNvGrpSpPr/>
        <p:nvPr/>
      </p:nvGrpSpPr>
      <p:grpSpPr>
        <a:xfrm>
          <a:off x="0" y="0"/>
          <a:ext cx="0" cy="0"/>
          <a:chOff x="0" y="0"/>
          <a:chExt cx="0" cy="0"/>
        </a:xfrm>
      </p:grpSpPr>
      <p:pic>
        <p:nvPicPr>
          <p:cNvPr id="769" name="Google Shape;769;p8"/>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sp>
        <p:nvSpPr>
          <p:cNvPr id="770" name="Google Shape;770;p8"/>
          <p:cNvSpPr/>
          <p:nvPr/>
        </p:nvSpPr>
        <p:spPr>
          <a:xfrm>
            <a:off x="-306723" y="927698"/>
            <a:ext cx="1117282" cy="1117380"/>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txBox="1">
            <a:spLocks noGrp="1"/>
          </p:cNvSpPr>
          <p:nvPr>
            <p:ph type="title"/>
          </p:nvPr>
        </p:nvSpPr>
        <p:spPr>
          <a:xfrm>
            <a:off x="1644450" y="2147850"/>
            <a:ext cx="5855100" cy="847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2"/>
        <p:cNvGrpSpPr/>
        <p:nvPr/>
      </p:nvGrpSpPr>
      <p:grpSpPr>
        <a:xfrm>
          <a:off x="0" y="0"/>
          <a:ext cx="0" cy="0"/>
          <a:chOff x="0" y="0"/>
          <a:chExt cx="0" cy="0"/>
        </a:xfrm>
      </p:grpSpPr>
      <p:pic>
        <p:nvPicPr>
          <p:cNvPr id="773" name="Google Shape;773;p9"/>
          <p:cNvPicPr preferRelativeResize="0"/>
          <p:nvPr/>
        </p:nvPicPr>
        <p:blipFill rotWithShape="1">
          <a:blip r:embed="rId2">
            <a:alphaModFix amt="62000"/>
          </a:blip>
          <a:srcRect t="19" b="19"/>
          <a:stretch/>
        </p:blipFill>
        <p:spPr>
          <a:xfrm>
            <a:off x="-1" y="2232"/>
            <a:ext cx="9144004" cy="5139037"/>
          </a:xfrm>
          <a:prstGeom prst="rect">
            <a:avLst/>
          </a:prstGeom>
          <a:noFill/>
          <a:ln>
            <a:noFill/>
          </a:ln>
        </p:spPr>
      </p:pic>
      <p:grpSp>
        <p:nvGrpSpPr>
          <p:cNvPr id="774" name="Google Shape;774;p9"/>
          <p:cNvGrpSpPr/>
          <p:nvPr/>
        </p:nvGrpSpPr>
        <p:grpSpPr>
          <a:xfrm>
            <a:off x="-1657366" y="-807339"/>
            <a:ext cx="3614869" cy="6269766"/>
            <a:chOff x="-1657366" y="-807339"/>
            <a:chExt cx="3614869" cy="6269766"/>
          </a:xfrm>
        </p:grpSpPr>
        <p:grpSp>
          <p:nvGrpSpPr>
            <p:cNvPr id="775" name="Google Shape;775;p9"/>
            <p:cNvGrpSpPr/>
            <p:nvPr/>
          </p:nvGrpSpPr>
          <p:grpSpPr>
            <a:xfrm rot="-3537539">
              <a:off x="-1997325" y="636760"/>
              <a:ext cx="4294786" cy="1634285"/>
              <a:chOff x="3786800" y="3040750"/>
              <a:chExt cx="617400" cy="234950"/>
            </a:xfrm>
          </p:grpSpPr>
          <p:sp>
            <p:nvSpPr>
              <p:cNvPr id="776" name="Google Shape;776;p9"/>
              <p:cNvSpPr/>
              <p:nvPr/>
            </p:nvSpPr>
            <p:spPr>
              <a:xfrm>
                <a:off x="3786800" y="3077575"/>
                <a:ext cx="617400" cy="101600"/>
              </a:xfrm>
              <a:custGeom>
                <a:avLst/>
                <a:gdLst/>
                <a:ahLst/>
                <a:cxnLst/>
                <a:rect l="l" t="t" r="r" b="b"/>
                <a:pathLst>
                  <a:path w="24696" h="4064" extrusionOk="0">
                    <a:moveTo>
                      <a:pt x="16241" y="0"/>
                    </a:moveTo>
                    <a:cubicBezTo>
                      <a:pt x="15247" y="6"/>
                      <a:pt x="13936" y="482"/>
                      <a:pt x="13125" y="1138"/>
                    </a:cubicBezTo>
                    <a:cubicBezTo>
                      <a:pt x="12881" y="1334"/>
                      <a:pt x="12673" y="1549"/>
                      <a:pt x="12459" y="1776"/>
                    </a:cubicBezTo>
                    <a:cubicBezTo>
                      <a:pt x="11987" y="2258"/>
                      <a:pt x="11505" y="2753"/>
                      <a:pt x="10576" y="3199"/>
                    </a:cubicBezTo>
                    <a:cubicBezTo>
                      <a:pt x="10490" y="3241"/>
                      <a:pt x="10407" y="3260"/>
                      <a:pt x="10327" y="3260"/>
                    </a:cubicBezTo>
                    <a:cubicBezTo>
                      <a:pt x="9976" y="3260"/>
                      <a:pt x="9669" y="2897"/>
                      <a:pt x="9349" y="2519"/>
                    </a:cubicBezTo>
                    <a:cubicBezTo>
                      <a:pt x="9075" y="2198"/>
                      <a:pt x="8789" y="1865"/>
                      <a:pt x="8461" y="1727"/>
                    </a:cubicBezTo>
                    <a:cubicBezTo>
                      <a:pt x="8267" y="1645"/>
                      <a:pt x="8054" y="1618"/>
                      <a:pt x="7833" y="1618"/>
                    </a:cubicBezTo>
                    <a:cubicBezTo>
                      <a:pt x="7606" y="1618"/>
                      <a:pt x="7371" y="1647"/>
                      <a:pt x="7139" y="1674"/>
                    </a:cubicBezTo>
                    <a:cubicBezTo>
                      <a:pt x="6916" y="1698"/>
                      <a:pt x="6690" y="1724"/>
                      <a:pt x="6473" y="1724"/>
                    </a:cubicBezTo>
                    <a:cubicBezTo>
                      <a:pt x="6211" y="1724"/>
                      <a:pt x="5962" y="1687"/>
                      <a:pt x="5744" y="1567"/>
                    </a:cubicBezTo>
                    <a:cubicBezTo>
                      <a:pt x="4868" y="1084"/>
                      <a:pt x="3963" y="583"/>
                      <a:pt x="2956" y="423"/>
                    </a:cubicBezTo>
                    <a:cubicBezTo>
                      <a:pt x="2745" y="389"/>
                      <a:pt x="2534" y="372"/>
                      <a:pt x="2325" y="372"/>
                    </a:cubicBezTo>
                    <a:cubicBezTo>
                      <a:pt x="1511" y="372"/>
                      <a:pt x="716" y="628"/>
                      <a:pt x="1" y="1125"/>
                    </a:cubicBezTo>
                    <a:lnTo>
                      <a:pt x="19" y="1144"/>
                    </a:lnTo>
                    <a:cubicBezTo>
                      <a:pt x="731" y="651"/>
                      <a:pt x="1517" y="396"/>
                      <a:pt x="2329" y="396"/>
                    </a:cubicBezTo>
                    <a:cubicBezTo>
                      <a:pt x="2537" y="396"/>
                      <a:pt x="2746" y="412"/>
                      <a:pt x="2956" y="446"/>
                    </a:cubicBezTo>
                    <a:cubicBezTo>
                      <a:pt x="3957" y="608"/>
                      <a:pt x="4857" y="1108"/>
                      <a:pt x="5732" y="1590"/>
                    </a:cubicBezTo>
                    <a:cubicBezTo>
                      <a:pt x="5953" y="1711"/>
                      <a:pt x="6205" y="1748"/>
                      <a:pt x="6470" y="1748"/>
                    </a:cubicBezTo>
                    <a:cubicBezTo>
                      <a:pt x="6690" y="1748"/>
                      <a:pt x="6919" y="1722"/>
                      <a:pt x="7144" y="1697"/>
                    </a:cubicBezTo>
                    <a:cubicBezTo>
                      <a:pt x="7374" y="1670"/>
                      <a:pt x="7606" y="1642"/>
                      <a:pt x="7830" y="1642"/>
                    </a:cubicBezTo>
                    <a:cubicBezTo>
                      <a:pt x="8048" y="1642"/>
                      <a:pt x="8258" y="1669"/>
                      <a:pt x="8448" y="1752"/>
                    </a:cubicBezTo>
                    <a:cubicBezTo>
                      <a:pt x="8777" y="1883"/>
                      <a:pt x="9056" y="2216"/>
                      <a:pt x="9330" y="2532"/>
                    </a:cubicBezTo>
                    <a:cubicBezTo>
                      <a:pt x="9654" y="2919"/>
                      <a:pt x="9967" y="3287"/>
                      <a:pt x="10328" y="3287"/>
                    </a:cubicBezTo>
                    <a:cubicBezTo>
                      <a:pt x="10411" y="3287"/>
                      <a:pt x="10498" y="3267"/>
                      <a:pt x="10587" y="3223"/>
                    </a:cubicBezTo>
                    <a:cubicBezTo>
                      <a:pt x="11522" y="2777"/>
                      <a:pt x="12030" y="2252"/>
                      <a:pt x="12476" y="1787"/>
                    </a:cubicBezTo>
                    <a:cubicBezTo>
                      <a:pt x="12691" y="1561"/>
                      <a:pt x="12899" y="1353"/>
                      <a:pt x="13138" y="1155"/>
                    </a:cubicBezTo>
                    <a:cubicBezTo>
                      <a:pt x="13947" y="506"/>
                      <a:pt x="15253" y="30"/>
                      <a:pt x="16241" y="24"/>
                    </a:cubicBezTo>
                    <a:lnTo>
                      <a:pt x="16254" y="24"/>
                    </a:lnTo>
                    <a:cubicBezTo>
                      <a:pt x="18028" y="24"/>
                      <a:pt x="19292" y="1358"/>
                      <a:pt x="20513" y="2645"/>
                    </a:cubicBezTo>
                    <a:cubicBezTo>
                      <a:pt x="20585" y="2722"/>
                      <a:pt x="20662" y="2800"/>
                      <a:pt x="20733" y="2877"/>
                    </a:cubicBezTo>
                    <a:cubicBezTo>
                      <a:pt x="21288" y="3462"/>
                      <a:pt x="22050" y="3861"/>
                      <a:pt x="22884" y="4004"/>
                    </a:cubicBezTo>
                    <a:cubicBezTo>
                      <a:pt x="23051" y="4034"/>
                      <a:pt x="23266" y="4064"/>
                      <a:pt x="23486" y="4064"/>
                    </a:cubicBezTo>
                    <a:cubicBezTo>
                      <a:pt x="23933" y="4064"/>
                      <a:pt x="24421" y="3962"/>
                      <a:pt x="24696" y="3580"/>
                    </a:cubicBezTo>
                    <a:lnTo>
                      <a:pt x="24677" y="3569"/>
                    </a:lnTo>
                    <a:cubicBezTo>
                      <a:pt x="24411" y="3937"/>
                      <a:pt x="23933" y="4037"/>
                      <a:pt x="23496" y="4037"/>
                    </a:cubicBezTo>
                    <a:cubicBezTo>
                      <a:pt x="23269" y="4037"/>
                      <a:pt x="23053" y="4010"/>
                      <a:pt x="22884" y="3979"/>
                    </a:cubicBezTo>
                    <a:cubicBezTo>
                      <a:pt x="22062" y="3842"/>
                      <a:pt x="21305" y="3443"/>
                      <a:pt x="20752" y="2865"/>
                    </a:cubicBezTo>
                    <a:cubicBezTo>
                      <a:pt x="20681" y="2788"/>
                      <a:pt x="20602" y="2711"/>
                      <a:pt x="20530" y="2634"/>
                    </a:cubicBezTo>
                    <a:cubicBezTo>
                      <a:pt x="19304" y="1340"/>
                      <a:pt x="18041" y="0"/>
                      <a:pt x="162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3787550" y="3080050"/>
                <a:ext cx="616050" cy="101350"/>
              </a:xfrm>
              <a:custGeom>
                <a:avLst/>
                <a:gdLst/>
                <a:ahLst/>
                <a:cxnLst/>
                <a:rect l="l" t="t" r="r" b="b"/>
                <a:pathLst>
                  <a:path w="24642" h="4054" extrusionOk="0">
                    <a:moveTo>
                      <a:pt x="16111" y="1"/>
                    </a:moveTo>
                    <a:cubicBezTo>
                      <a:pt x="15769" y="1"/>
                      <a:pt x="15395" y="60"/>
                      <a:pt x="15020" y="163"/>
                    </a:cubicBezTo>
                    <a:cubicBezTo>
                      <a:pt x="14305" y="354"/>
                      <a:pt x="13609" y="712"/>
                      <a:pt x="13101" y="1128"/>
                    </a:cubicBezTo>
                    <a:cubicBezTo>
                      <a:pt x="12864" y="1325"/>
                      <a:pt x="12661" y="1540"/>
                      <a:pt x="12440" y="1766"/>
                    </a:cubicBezTo>
                    <a:cubicBezTo>
                      <a:pt x="11970" y="2255"/>
                      <a:pt x="11481" y="2766"/>
                      <a:pt x="10563" y="3201"/>
                    </a:cubicBezTo>
                    <a:cubicBezTo>
                      <a:pt x="10475" y="3243"/>
                      <a:pt x="10391" y="3261"/>
                      <a:pt x="10308" y="3261"/>
                    </a:cubicBezTo>
                    <a:cubicBezTo>
                      <a:pt x="9952" y="3261"/>
                      <a:pt x="9635" y="2915"/>
                      <a:pt x="9300" y="2552"/>
                    </a:cubicBezTo>
                    <a:cubicBezTo>
                      <a:pt x="9026" y="2255"/>
                      <a:pt x="8740" y="1944"/>
                      <a:pt x="8413" y="1807"/>
                    </a:cubicBezTo>
                    <a:cubicBezTo>
                      <a:pt x="8252" y="1741"/>
                      <a:pt x="8068" y="1706"/>
                      <a:pt x="7853" y="1694"/>
                    </a:cubicBezTo>
                    <a:cubicBezTo>
                      <a:pt x="7800" y="1692"/>
                      <a:pt x="7746" y="1690"/>
                      <a:pt x="7692" y="1690"/>
                    </a:cubicBezTo>
                    <a:cubicBezTo>
                      <a:pt x="7498" y="1690"/>
                      <a:pt x="7299" y="1705"/>
                      <a:pt x="7103" y="1724"/>
                    </a:cubicBezTo>
                    <a:cubicBezTo>
                      <a:pt x="6910" y="1741"/>
                      <a:pt x="6714" y="1757"/>
                      <a:pt x="6523" y="1757"/>
                    </a:cubicBezTo>
                    <a:cubicBezTo>
                      <a:pt x="6234" y="1757"/>
                      <a:pt x="5955" y="1719"/>
                      <a:pt x="5714" y="1587"/>
                    </a:cubicBezTo>
                    <a:lnTo>
                      <a:pt x="5666" y="1557"/>
                    </a:lnTo>
                    <a:cubicBezTo>
                      <a:pt x="5530" y="1480"/>
                      <a:pt x="5387" y="1402"/>
                      <a:pt x="5250" y="1325"/>
                    </a:cubicBezTo>
                    <a:cubicBezTo>
                      <a:pt x="4541" y="943"/>
                      <a:pt x="3778" y="569"/>
                      <a:pt x="2943" y="426"/>
                    </a:cubicBezTo>
                    <a:cubicBezTo>
                      <a:pt x="2723" y="389"/>
                      <a:pt x="2503" y="371"/>
                      <a:pt x="2286" y="371"/>
                    </a:cubicBezTo>
                    <a:cubicBezTo>
                      <a:pt x="1476" y="371"/>
                      <a:pt x="696" y="624"/>
                      <a:pt x="1" y="1122"/>
                    </a:cubicBezTo>
                    <a:lnTo>
                      <a:pt x="12" y="1141"/>
                    </a:lnTo>
                    <a:cubicBezTo>
                      <a:pt x="708" y="647"/>
                      <a:pt x="1481" y="394"/>
                      <a:pt x="2285" y="394"/>
                    </a:cubicBezTo>
                    <a:cubicBezTo>
                      <a:pt x="2501" y="394"/>
                      <a:pt x="2719" y="412"/>
                      <a:pt x="2938" y="449"/>
                    </a:cubicBezTo>
                    <a:cubicBezTo>
                      <a:pt x="3766" y="592"/>
                      <a:pt x="4535" y="962"/>
                      <a:pt x="5237" y="1348"/>
                    </a:cubicBezTo>
                    <a:cubicBezTo>
                      <a:pt x="5374" y="1427"/>
                      <a:pt x="5517" y="1504"/>
                      <a:pt x="5654" y="1575"/>
                    </a:cubicBezTo>
                    <a:lnTo>
                      <a:pt x="5709" y="1605"/>
                    </a:lnTo>
                    <a:cubicBezTo>
                      <a:pt x="5954" y="1742"/>
                      <a:pt x="6235" y="1781"/>
                      <a:pt x="6528" y="1781"/>
                    </a:cubicBezTo>
                    <a:cubicBezTo>
                      <a:pt x="6718" y="1781"/>
                      <a:pt x="6914" y="1765"/>
                      <a:pt x="7109" y="1748"/>
                    </a:cubicBezTo>
                    <a:cubicBezTo>
                      <a:pt x="7298" y="1730"/>
                      <a:pt x="7494" y="1714"/>
                      <a:pt x="7683" y="1714"/>
                    </a:cubicBezTo>
                    <a:cubicBezTo>
                      <a:pt x="7738" y="1714"/>
                      <a:pt x="7793" y="1715"/>
                      <a:pt x="7846" y="1718"/>
                    </a:cubicBezTo>
                    <a:cubicBezTo>
                      <a:pt x="8061" y="1730"/>
                      <a:pt x="8247" y="1766"/>
                      <a:pt x="8401" y="1831"/>
                    </a:cubicBezTo>
                    <a:cubicBezTo>
                      <a:pt x="8723" y="1963"/>
                      <a:pt x="9009" y="2272"/>
                      <a:pt x="9283" y="2571"/>
                    </a:cubicBezTo>
                    <a:cubicBezTo>
                      <a:pt x="9616" y="2934"/>
                      <a:pt x="9938" y="3285"/>
                      <a:pt x="10307" y="3285"/>
                    </a:cubicBezTo>
                    <a:cubicBezTo>
                      <a:pt x="10391" y="3285"/>
                      <a:pt x="10480" y="3267"/>
                      <a:pt x="10570" y="3220"/>
                    </a:cubicBezTo>
                    <a:cubicBezTo>
                      <a:pt x="11500" y="2785"/>
                      <a:pt x="11987" y="2272"/>
                      <a:pt x="12458" y="1777"/>
                    </a:cubicBezTo>
                    <a:cubicBezTo>
                      <a:pt x="12672" y="1557"/>
                      <a:pt x="12881" y="1342"/>
                      <a:pt x="13114" y="1146"/>
                    </a:cubicBezTo>
                    <a:cubicBezTo>
                      <a:pt x="13620" y="729"/>
                      <a:pt x="14316" y="377"/>
                      <a:pt x="15026" y="187"/>
                    </a:cubicBezTo>
                    <a:cubicBezTo>
                      <a:pt x="15404" y="83"/>
                      <a:pt x="15777" y="24"/>
                      <a:pt x="16121" y="24"/>
                    </a:cubicBezTo>
                    <a:cubicBezTo>
                      <a:pt x="16151" y="24"/>
                      <a:pt x="16181" y="25"/>
                      <a:pt x="16211" y="25"/>
                    </a:cubicBezTo>
                    <a:cubicBezTo>
                      <a:pt x="16694" y="33"/>
                      <a:pt x="17153" y="140"/>
                      <a:pt x="17624" y="341"/>
                    </a:cubicBezTo>
                    <a:cubicBezTo>
                      <a:pt x="18493" y="723"/>
                      <a:pt x="19202" y="1438"/>
                      <a:pt x="19953" y="2195"/>
                    </a:cubicBezTo>
                    <a:cubicBezTo>
                      <a:pt x="20036" y="2277"/>
                      <a:pt x="20114" y="2362"/>
                      <a:pt x="20192" y="2439"/>
                    </a:cubicBezTo>
                    <a:cubicBezTo>
                      <a:pt x="20257" y="2505"/>
                      <a:pt x="20316" y="2563"/>
                      <a:pt x="20382" y="2629"/>
                    </a:cubicBezTo>
                    <a:cubicBezTo>
                      <a:pt x="20478" y="2725"/>
                      <a:pt x="20572" y="2827"/>
                      <a:pt x="20673" y="2921"/>
                    </a:cubicBezTo>
                    <a:cubicBezTo>
                      <a:pt x="21245" y="3500"/>
                      <a:pt x="22015" y="3886"/>
                      <a:pt x="22831" y="4012"/>
                    </a:cubicBezTo>
                    <a:cubicBezTo>
                      <a:pt x="22986" y="4036"/>
                      <a:pt x="23176" y="4053"/>
                      <a:pt x="23379" y="4053"/>
                    </a:cubicBezTo>
                    <a:cubicBezTo>
                      <a:pt x="23832" y="4053"/>
                      <a:pt x="24350" y="3952"/>
                      <a:pt x="24641" y="3559"/>
                    </a:cubicBezTo>
                    <a:lnTo>
                      <a:pt x="24624" y="3541"/>
                    </a:lnTo>
                    <a:cubicBezTo>
                      <a:pt x="24337" y="3931"/>
                      <a:pt x="23829" y="4032"/>
                      <a:pt x="23382" y="4032"/>
                    </a:cubicBezTo>
                    <a:cubicBezTo>
                      <a:pt x="23179" y="4032"/>
                      <a:pt x="22989" y="4012"/>
                      <a:pt x="22837" y="3988"/>
                    </a:cubicBezTo>
                    <a:cubicBezTo>
                      <a:pt x="22026" y="3863"/>
                      <a:pt x="21264" y="3476"/>
                      <a:pt x="20686" y="2904"/>
                    </a:cubicBezTo>
                    <a:cubicBezTo>
                      <a:pt x="20591" y="2808"/>
                      <a:pt x="20495" y="2714"/>
                      <a:pt x="20400" y="2612"/>
                    </a:cubicBezTo>
                    <a:cubicBezTo>
                      <a:pt x="20335" y="2552"/>
                      <a:pt x="20275" y="2486"/>
                      <a:pt x="20209" y="2420"/>
                    </a:cubicBezTo>
                    <a:cubicBezTo>
                      <a:pt x="20132" y="2343"/>
                      <a:pt x="20049" y="2260"/>
                      <a:pt x="19971" y="2183"/>
                    </a:cubicBezTo>
                    <a:cubicBezTo>
                      <a:pt x="19221" y="1420"/>
                      <a:pt x="18512" y="705"/>
                      <a:pt x="17629" y="319"/>
                    </a:cubicBezTo>
                    <a:cubicBezTo>
                      <a:pt x="17159" y="116"/>
                      <a:pt x="16694" y="8"/>
                      <a:pt x="16211" y="3"/>
                    </a:cubicBezTo>
                    <a:cubicBezTo>
                      <a:pt x="16178" y="1"/>
                      <a:pt x="16145" y="1"/>
                      <a:pt x="1611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3788175" y="3082375"/>
                <a:ext cx="614850" cy="101425"/>
              </a:xfrm>
              <a:custGeom>
                <a:avLst/>
                <a:gdLst/>
                <a:ahLst/>
                <a:cxnLst/>
                <a:rect l="l" t="t" r="r" b="b"/>
                <a:pathLst>
                  <a:path w="24594" h="4057" extrusionOk="0">
                    <a:moveTo>
                      <a:pt x="16039" y="1"/>
                    </a:moveTo>
                    <a:cubicBezTo>
                      <a:pt x="15703" y="1"/>
                      <a:pt x="15344" y="53"/>
                      <a:pt x="14989" y="147"/>
                    </a:cubicBezTo>
                    <a:cubicBezTo>
                      <a:pt x="14291" y="333"/>
                      <a:pt x="13595" y="690"/>
                      <a:pt x="13083" y="1125"/>
                    </a:cubicBezTo>
                    <a:cubicBezTo>
                      <a:pt x="12850" y="1321"/>
                      <a:pt x="12647" y="1535"/>
                      <a:pt x="12433" y="1763"/>
                    </a:cubicBezTo>
                    <a:cubicBezTo>
                      <a:pt x="11956" y="2263"/>
                      <a:pt x="11462" y="2781"/>
                      <a:pt x="10551" y="3204"/>
                    </a:cubicBezTo>
                    <a:cubicBezTo>
                      <a:pt x="10459" y="3247"/>
                      <a:pt x="10371" y="3266"/>
                      <a:pt x="10284" y="3266"/>
                    </a:cubicBezTo>
                    <a:cubicBezTo>
                      <a:pt x="9924" y="3266"/>
                      <a:pt x="9598" y="2937"/>
                      <a:pt x="9258" y="2596"/>
                    </a:cubicBezTo>
                    <a:cubicBezTo>
                      <a:pt x="8978" y="2316"/>
                      <a:pt x="8692" y="2030"/>
                      <a:pt x="8370" y="1898"/>
                    </a:cubicBezTo>
                    <a:cubicBezTo>
                      <a:pt x="8209" y="1834"/>
                      <a:pt x="8024" y="1791"/>
                      <a:pt x="7810" y="1774"/>
                    </a:cubicBezTo>
                    <a:cubicBezTo>
                      <a:pt x="7723" y="1767"/>
                      <a:pt x="7633" y="1765"/>
                      <a:pt x="7543" y="1765"/>
                    </a:cubicBezTo>
                    <a:cubicBezTo>
                      <a:pt x="7386" y="1765"/>
                      <a:pt x="7226" y="1773"/>
                      <a:pt x="7071" y="1780"/>
                    </a:cubicBezTo>
                    <a:cubicBezTo>
                      <a:pt x="6922" y="1787"/>
                      <a:pt x="6772" y="1795"/>
                      <a:pt x="6623" y="1795"/>
                    </a:cubicBezTo>
                    <a:cubicBezTo>
                      <a:pt x="6293" y="1795"/>
                      <a:pt x="5970" y="1758"/>
                      <a:pt x="5695" y="1607"/>
                    </a:cubicBezTo>
                    <a:lnTo>
                      <a:pt x="5558" y="1530"/>
                    </a:lnTo>
                    <a:cubicBezTo>
                      <a:pt x="5445" y="1470"/>
                      <a:pt x="5338" y="1405"/>
                      <a:pt x="5230" y="1345"/>
                    </a:cubicBezTo>
                    <a:cubicBezTo>
                      <a:pt x="4527" y="958"/>
                      <a:pt x="3765" y="583"/>
                      <a:pt x="2937" y="433"/>
                    </a:cubicBezTo>
                    <a:cubicBezTo>
                      <a:pt x="2706" y="392"/>
                      <a:pt x="2476" y="372"/>
                      <a:pt x="2250" y="372"/>
                    </a:cubicBezTo>
                    <a:cubicBezTo>
                      <a:pt x="1445" y="372"/>
                      <a:pt x="679" y="627"/>
                      <a:pt x="0" y="1125"/>
                    </a:cubicBezTo>
                    <a:lnTo>
                      <a:pt x="12" y="1142"/>
                    </a:lnTo>
                    <a:cubicBezTo>
                      <a:pt x="685" y="650"/>
                      <a:pt x="1450" y="397"/>
                      <a:pt x="2249" y="397"/>
                    </a:cubicBezTo>
                    <a:cubicBezTo>
                      <a:pt x="2474" y="397"/>
                      <a:pt x="2702" y="417"/>
                      <a:pt x="2931" y="457"/>
                    </a:cubicBezTo>
                    <a:cubicBezTo>
                      <a:pt x="3759" y="606"/>
                      <a:pt x="4516" y="982"/>
                      <a:pt x="5219" y="1369"/>
                    </a:cubicBezTo>
                    <a:cubicBezTo>
                      <a:pt x="5326" y="1428"/>
                      <a:pt x="5433" y="1488"/>
                      <a:pt x="5546" y="1548"/>
                    </a:cubicBezTo>
                    <a:lnTo>
                      <a:pt x="5684" y="1625"/>
                    </a:lnTo>
                    <a:cubicBezTo>
                      <a:pt x="5964" y="1782"/>
                      <a:pt x="6290" y="1818"/>
                      <a:pt x="6625" y="1818"/>
                    </a:cubicBezTo>
                    <a:cubicBezTo>
                      <a:pt x="6773" y="1818"/>
                      <a:pt x="6923" y="1811"/>
                      <a:pt x="7071" y="1804"/>
                    </a:cubicBezTo>
                    <a:cubicBezTo>
                      <a:pt x="7226" y="1796"/>
                      <a:pt x="7382" y="1789"/>
                      <a:pt x="7535" y="1789"/>
                    </a:cubicBezTo>
                    <a:cubicBezTo>
                      <a:pt x="7628" y="1789"/>
                      <a:pt x="7720" y="1791"/>
                      <a:pt x="7810" y="1798"/>
                    </a:cubicBezTo>
                    <a:cubicBezTo>
                      <a:pt x="8024" y="1816"/>
                      <a:pt x="8203" y="1857"/>
                      <a:pt x="8358" y="1917"/>
                    </a:cubicBezTo>
                    <a:cubicBezTo>
                      <a:pt x="8679" y="2049"/>
                      <a:pt x="8959" y="2335"/>
                      <a:pt x="9240" y="2613"/>
                    </a:cubicBezTo>
                    <a:cubicBezTo>
                      <a:pt x="9586" y="2959"/>
                      <a:pt x="9915" y="3290"/>
                      <a:pt x="10284" y="3290"/>
                    </a:cubicBezTo>
                    <a:cubicBezTo>
                      <a:pt x="10372" y="3290"/>
                      <a:pt x="10463" y="3271"/>
                      <a:pt x="10557" y="3228"/>
                    </a:cubicBezTo>
                    <a:cubicBezTo>
                      <a:pt x="11480" y="2799"/>
                      <a:pt x="11975" y="2280"/>
                      <a:pt x="12451" y="1774"/>
                    </a:cubicBezTo>
                    <a:cubicBezTo>
                      <a:pt x="12666" y="1554"/>
                      <a:pt x="12862" y="1339"/>
                      <a:pt x="13095" y="1142"/>
                    </a:cubicBezTo>
                    <a:cubicBezTo>
                      <a:pt x="13612" y="707"/>
                      <a:pt x="14304" y="356"/>
                      <a:pt x="14995" y="166"/>
                    </a:cubicBezTo>
                    <a:cubicBezTo>
                      <a:pt x="15345" y="73"/>
                      <a:pt x="15697" y="25"/>
                      <a:pt x="16028" y="25"/>
                    </a:cubicBezTo>
                    <a:cubicBezTo>
                      <a:pt x="16079" y="25"/>
                      <a:pt x="16130" y="26"/>
                      <a:pt x="16180" y="28"/>
                    </a:cubicBezTo>
                    <a:cubicBezTo>
                      <a:pt x="16658" y="53"/>
                      <a:pt x="17115" y="166"/>
                      <a:pt x="17580" y="374"/>
                    </a:cubicBezTo>
                    <a:cubicBezTo>
                      <a:pt x="18344" y="707"/>
                      <a:pt x="18963" y="1334"/>
                      <a:pt x="19612" y="1989"/>
                    </a:cubicBezTo>
                    <a:cubicBezTo>
                      <a:pt x="19779" y="2156"/>
                      <a:pt x="19952" y="2327"/>
                      <a:pt x="20125" y="2500"/>
                    </a:cubicBezTo>
                    <a:cubicBezTo>
                      <a:pt x="20189" y="2561"/>
                      <a:pt x="20255" y="2626"/>
                      <a:pt x="20321" y="2692"/>
                    </a:cubicBezTo>
                    <a:cubicBezTo>
                      <a:pt x="20417" y="2781"/>
                      <a:pt x="20518" y="2876"/>
                      <a:pt x="20613" y="2971"/>
                    </a:cubicBezTo>
                    <a:cubicBezTo>
                      <a:pt x="21209" y="3537"/>
                      <a:pt x="21984" y="3913"/>
                      <a:pt x="22788" y="4026"/>
                    </a:cubicBezTo>
                    <a:cubicBezTo>
                      <a:pt x="22925" y="4043"/>
                      <a:pt x="23092" y="4056"/>
                      <a:pt x="23271" y="4056"/>
                    </a:cubicBezTo>
                    <a:cubicBezTo>
                      <a:pt x="23735" y="4056"/>
                      <a:pt x="24277" y="3955"/>
                      <a:pt x="24593" y="3543"/>
                    </a:cubicBezTo>
                    <a:lnTo>
                      <a:pt x="24575" y="3526"/>
                    </a:lnTo>
                    <a:cubicBezTo>
                      <a:pt x="24265" y="3934"/>
                      <a:pt x="23724" y="4035"/>
                      <a:pt x="23267" y="4035"/>
                    </a:cubicBezTo>
                    <a:cubicBezTo>
                      <a:pt x="23090" y="4035"/>
                      <a:pt x="22926" y="4020"/>
                      <a:pt x="22793" y="4002"/>
                    </a:cubicBezTo>
                    <a:cubicBezTo>
                      <a:pt x="21990" y="3889"/>
                      <a:pt x="21220" y="3520"/>
                      <a:pt x="20631" y="2954"/>
                    </a:cubicBezTo>
                    <a:cubicBezTo>
                      <a:pt x="20530" y="2858"/>
                      <a:pt x="20434" y="2764"/>
                      <a:pt x="20340" y="2673"/>
                    </a:cubicBezTo>
                    <a:cubicBezTo>
                      <a:pt x="20274" y="2608"/>
                      <a:pt x="20208" y="2542"/>
                      <a:pt x="20142" y="2483"/>
                    </a:cubicBezTo>
                    <a:cubicBezTo>
                      <a:pt x="19969" y="2310"/>
                      <a:pt x="19796" y="2137"/>
                      <a:pt x="19630" y="1970"/>
                    </a:cubicBezTo>
                    <a:cubicBezTo>
                      <a:pt x="18974" y="1315"/>
                      <a:pt x="18361" y="690"/>
                      <a:pt x="17593" y="350"/>
                    </a:cubicBezTo>
                    <a:cubicBezTo>
                      <a:pt x="17122" y="141"/>
                      <a:pt x="16658" y="28"/>
                      <a:pt x="16180" y="4"/>
                    </a:cubicBezTo>
                    <a:cubicBezTo>
                      <a:pt x="16134" y="2"/>
                      <a:pt x="16087" y="1"/>
                      <a:pt x="160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3788725" y="3084775"/>
                <a:ext cx="613550" cy="101550"/>
              </a:xfrm>
              <a:custGeom>
                <a:avLst/>
                <a:gdLst/>
                <a:ahLst/>
                <a:cxnLst/>
                <a:rect l="l" t="t" r="r" b="b"/>
                <a:pathLst>
                  <a:path w="24542" h="4062" extrusionOk="0">
                    <a:moveTo>
                      <a:pt x="15910" y="0"/>
                    </a:moveTo>
                    <a:cubicBezTo>
                      <a:pt x="15600" y="0"/>
                      <a:pt x="15278" y="45"/>
                      <a:pt x="14967" y="130"/>
                    </a:cubicBezTo>
                    <a:cubicBezTo>
                      <a:pt x="14282" y="301"/>
                      <a:pt x="13590" y="666"/>
                      <a:pt x="13067" y="1123"/>
                    </a:cubicBezTo>
                    <a:cubicBezTo>
                      <a:pt x="12834" y="1321"/>
                      <a:pt x="12638" y="1529"/>
                      <a:pt x="12429" y="1755"/>
                    </a:cubicBezTo>
                    <a:cubicBezTo>
                      <a:pt x="11946" y="2267"/>
                      <a:pt x="11453" y="2798"/>
                      <a:pt x="10540" y="3209"/>
                    </a:cubicBezTo>
                    <a:cubicBezTo>
                      <a:pt x="10447" y="3252"/>
                      <a:pt x="10355" y="3271"/>
                      <a:pt x="10266" y="3271"/>
                    </a:cubicBezTo>
                    <a:cubicBezTo>
                      <a:pt x="9901" y="3271"/>
                      <a:pt x="9566" y="2957"/>
                      <a:pt x="9212" y="2632"/>
                    </a:cubicBezTo>
                    <a:cubicBezTo>
                      <a:pt x="8932" y="2374"/>
                      <a:pt x="8646" y="2113"/>
                      <a:pt x="8330" y="1981"/>
                    </a:cubicBezTo>
                    <a:cubicBezTo>
                      <a:pt x="8170" y="1917"/>
                      <a:pt x="7991" y="1874"/>
                      <a:pt x="7776" y="1851"/>
                    </a:cubicBezTo>
                    <a:cubicBezTo>
                      <a:pt x="7614" y="1835"/>
                      <a:pt x="7446" y="1832"/>
                      <a:pt x="7281" y="1832"/>
                    </a:cubicBezTo>
                    <a:cubicBezTo>
                      <a:pt x="7203" y="1832"/>
                      <a:pt x="7125" y="1833"/>
                      <a:pt x="7049" y="1833"/>
                    </a:cubicBezTo>
                    <a:cubicBezTo>
                      <a:pt x="6949" y="1835"/>
                      <a:pt x="6849" y="1838"/>
                      <a:pt x="6749" y="1838"/>
                    </a:cubicBezTo>
                    <a:cubicBezTo>
                      <a:pt x="6370" y="1838"/>
                      <a:pt x="5994" y="1804"/>
                      <a:pt x="5679" y="1624"/>
                    </a:cubicBezTo>
                    <a:cubicBezTo>
                      <a:pt x="5596" y="1577"/>
                      <a:pt x="5506" y="1529"/>
                      <a:pt x="5423" y="1481"/>
                    </a:cubicBezTo>
                    <a:cubicBezTo>
                      <a:pt x="5351" y="1445"/>
                      <a:pt x="5286" y="1404"/>
                      <a:pt x="5214" y="1362"/>
                    </a:cubicBezTo>
                    <a:cubicBezTo>
                      <a:pt x="4518" y="975"/>
                      <a:pt x="3754" y="594"/>
                      <a:pt x="2926" y="438"/>
                    </a:cubicBezTo>
                    <a:cubicBezTo>
                      <a:pt x="2685" y="394"/>
                      <a:pt x="2446" y="372"/>
                      <a:pt x="2211" y="372"/>
                    </a:cubicBezTo>
                    <a:cubicBezTo>
                      <a:pt x="1415" y="372"/>
                      <a:pt x="664" y="626"/>
                      <a:pt x="1" y="1123"/>
                    </a:cubicBezTo>
                    <a:lnTo>
                      <a:pt x="20" y="1142"/>
                    </a:lnTo>
                    <a:cubicBezTo>
                      <a:pt x="673" y="649"/>
                      <a:pt x="1425" y="398"/>
                      <a:pt x="2219" y="398"/>
                    </a:cubicBezTo>
                    <a:cubicBezTo>
                      <a:pt x="2452" y="398"/>
                      <a:pt x="2688" y="420"/>
                      <a:pt x="2926" y="463"/>
                    </a:cubicBezTo>
                    <a:cubicBezTo>
                      <a:pt x="3749" y="617"/>
                      <a:pt x="4505" y="999"/>
                      <a:pt x="5203" y="1386"/>
                    </a:cubicBezTo>
                    <a:cubicBezTo>
                      <a:pt x="5274" y="1428"/>
                      <a:pt x="5340" y="1464"/>
                      <a:pt x="5411" y="1505"/>
                    </a:cubicBezTo>
                    <a:cubicBezTo>
                      <a:pt x="5494" y="1552"/>
                      <a:pt x="5583" y="1601"/>
                      <a:pt x="5667" y="1648"/>
                    </a:cubicBezTo>
                    <a:cubicBezTo>
                      <a:pt x="5991" y="1829"/>
                      <a:pt x="6371" y="1861"/>
                      <a:pt x="6757" y="1861"/>
                    </a:cubicBezTo>
                    <a:cubicBezTo>
                      <a:pt x="6854" y="1861"/>
                      <a:pt x="6952" y="1859"/>
                      <a:pt x="7049" y="1857"/>
                    </a:cubicBezTo>
                    <a:cubicBezTo>
                      <a:pt x="7128" y="1857"/>
                      <a:pt x="7209" y="1856"/>
                      <a:pt x="7290" y="1856"/>
                    </a:cubicBezTo>
                    <a:cubicBezTo>
                      <a:pt x="7453" y="1856"/>
                      <a:pt x="7617" y="1859"/>
                      <a:pt x="7776" y="1874"/>
                    </a:cubicBezTo>
                    <a:cubicBezTo>
                      <a:pt x="7985" y="1898"/>
                      <a:pt x="8164" y="1940"/>
                      <a:pt x="8318" y="2006"/>
                    </a:cubicBezTo>
                    <a:cubicBezTo>
                      <a:pt x="8634" y="2131"/>
                      <a:pt x="8920" y="2393"/>
                      <a:pt x="9193" y="2649"/>
                    </a:cubicBezTo>
                    <a:cubicBezTo>
                      <a:pt x="9551" y="2978"/>
                      <a:pt x="9893" y="3291"/>
                      <a:pt x="10265" y="3291"/>
                    </a:cubicBezTo>
                    <a:cubicBezTo>
                      <a:pt x="10358" y="3291"/>
                      <a:pt x="10454" y="3271"/>
                      <a:pt x="10552" y="3227"/>
                    </a:cubicBezTo>
                    <a:cubicBezTo>
                      <a:pt x="11464" y="2816"/>
                      <a:pt x="11964" y="2286"/>
                      <a:pt x="12446" y="1767"/>
                    </a:cubicBezTo>
                    <a:cubicBezTo>
                      <a:pt x="12655" y="1547"/>
                      <a:pt x="12852" y="1338"/>
                      <a:pt x="13078" y="1142"/>
                    </a:cubicBezTo>
                    <a:cubicBezTo>
                      <a:pt x="13603" y="689"/>
                      <a:pt x="14294" y="325"/>
                      <a:pt x="14973" y="147"/>
                    </a:cubicBezTo>
                    <a:cubicBezTo>
                      <a:pt x="15278" y="67"/>
                      <a:pt x="15596" y="24"/>
                      <a:pt x="15904" y="24"/>
                    </a:cubicBezTo>
                    <a:cubicBezTo>
                      <a:pt x="15988" y="24"/>
                      <a:pt x="16071" y="27"/>
                      <a:pt x="16152" y="34"/>
                    </a:cubicBezTo>
                    <a:cubicBezTo>
                      <a:pt x="16617" y="64"/>
                      <a:pt x="17076" y="182"/>
                      <a:pt x="17547" y="397"/>
                    </a:cubicBezTo>
                    <a:cubicBezTo>
                      <a:pt x="18231" y="707"/>
                      <a:pt x="18781" y="1266"/>
                      <a:pt x="19358" y="1857"/>
                    </a:cubicBezTo>
                    <a:cubicBezTo>
                      <a:pt x="19584" y="2088"/>
                      <a:pt x="19817" y="2327"/>
                      <a:pt x="20060" y="2553"/>
                    </a:cubicBezTo>
                    <a:cubicBezTo>
                      <a:pt x="20126" y="2613"/>
                      <a:pt x="20186" y="2673"/>
                      <a:pt x="20252" y="2732"/>
                    </a:cubicBezTo>
                    <a:cubicBezTo>
                      <a:pt x="20353" y="2828"/>
                      <a:pt x="20453" y="2923"/>
                      <a:pt x="20555" y="3012"/>
                    </a:cubicBezTo>
                    <a:cubicBezTo>
                      <a:pt x="21176" y="3578"/>
                      <a:pt x="21955" y="3936"/>
                      <a:pt x="22748" y="4032"/>
                    </a:cubicBezTo>
                    <a:cubicBezTo>
                      <a:pt x="22867" y="4049"/>
                      <a:pt x="23010" y="4062"/>
                      <a:pt x="23164" y="4062"/>
                    </a:cubicBezTo>
                    <a:cubicBezTo>
                      <a:pt x="23635" y="4062"/>
                      <a:pt x="24207" y="3954"/>
                      <a:pt x="24541" y="3525"/>
                    </a:cubicBezTo>
                    <a:lnTo>
                      <a:pt x="24523" y="3507"/>
                    </a:lnTo>
                    <a:cubicBezTo>
                      <a:pt x="24195" y="3932"/>
                      <a:pt x="23637" y="4035"/>
                      <a:pt x="23176" y="4035"/>
                    </a:cubicBezTo>
                    <a:cubicBezTo>
                      <a:pt x="23018" y="4035"/>
                      <a:pt x="22870" y="4023"/>
                      <a:pt x="22748" y="4007"/>
                    </a:cubicBezTo>
                    <a:cubicBezTo>
                      <a:pt x="21962" y="3912"/>
                      <a:pt x="21187" y="3554"/>
                      <a:pt x="20574" y="3001"/>
                    </a:cubicBezTo>
                    <a:cubicBezTo>
                      <a:pt x="20472" y="2905"/>
                      <a:pt x="20365" y="2811"/>
                      <a:pt x="20269" y="2715"/>
                    </a:cubicBezTo>
                    <a:cubicBezTo>
                      <a:pt x="20203" y="2655"/>
                      <a:pt x="20145" y="2596"/>
                      <a:pt x="20079" y="2536"/>
                    </a:cubicBezTo>
                    <a:cubicBezTo>
                      <a:pt x="19834" y="2310"/>
                      <a:pt x="19603" y="2071"/>
                      <a:pt x="19375" y="1838"/>
                    </a:cubicBezTo>
                    <a:cubicBezTo>
                      <a:pt x="18792" y="1249"/>
                      <a:pt x="18244" y="689"/>
                      <a:pt x="17558" y="380"/>
                    </a:cubicBezTo>
                    <a:cubicBezTo>
                      <a:pt x="17082" y="165"/>
                      <a:pt x="16623" y="39"/>
                      <a:pt x="16152" y="9"/>
                    </a:cubicBezTo>
                    <a:cubicBezTo>
                      <a:pt x="16073" y="3"/>
                      <a:pt x="15992" y="0"/>
                      <a:pt x="159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3789350" y="3087050"/>
                <a:ext cx="612325" cy="101625"/>
              </a:xfrm>
              <a:custGeom>
                <a:avLst/>
                <a:gdLst/>
                <a:ahLst/>
                <a:cxnLst/>
                <a:rect l="l" t="t" r="r" b="b"/>
                <a:pathLst>
                  <a:path w="24493" h="4065" extrusionOk="0">
                    <a:moveTo>
                      <a:pt x="15821" y="1"/>
                    </a:moveTo>
                    <a:cubicBezTo>
                      <a:pt x="15526" y="1"/>
                      <a:pt x="15225" y="39"/>
                      <a:pt x="14936" y="110"/>
                    </a:cubicBezTo>
                    <a:cubicBezTo>
                      <a:pt x="14257" y="282"/>
                      <a:pt x="13584" y="646"/>
                      <a:pt x="13042" y="1122"/>
                    </a:cubicBezTo>
                    <a:cubicBezTo>
                      <a:pt x="12822" y="1318"/>
                      <a:pt x="12624" y="1527"/>
                      <a:pt x="12421" y="1754"/>
                    </a:cubicBezTo>
                    <a:cubicBezTo>
                      <a:pt x="11934" y="2272"/>
                      <a:pt x="11433" y="2814"/>
                      <a:pt x="10527" y="3213"/>
                    </a:cubicBezTo>
                    <a:cubicBezTo>
                      <a:pt x="10430" y="3257"/>
                      <a:pt x="10334" y="3276"/>
                      <a:pt x="10240" y="3276"/>
                    </a:cubicBezTo>
                    <a:cubicBezTo>
                      <a:pt x="9872" y="3276"/>
                      <a:pt x="9522" y="2979"/>
                      <a:pt x="9157" y="2671"/>
                    </a:cubicBezTo>
                    <a:cubicBezTo>
                      <a:pt x="8882" y="2439"/>
                      <a:pt x="8596" y="2200"/>
                      <a:pt x="8288" y="2076"/>
                    </a:cubicBezTo>
                    <a:cubicBezTo>
                      <a:pt x="8126" y="2010"/>
                      <a:pt x="7953" y="1969"/>
                      <a:pt x="7739" y="1939"/>
                    </a:cubicBezTo>
                    <a:cubicBezTo>
                      <a:pt x="7507" y="1903"/>
                      <a:pt x="7257" y="1897"/>
                      <a:pt x="7018" y="1897"/>
                    </a:cubicBezTo>
                    <a:cubicBezTo>
                      <a:pt x="6548" y="1884"/>
                      <a:pt x="6059" y="1879"/>
                      <a:pt x="5654" y="1653"/>
                    </a:cubicBezTo>
                    <a:cubicBezTo>
                      <a:pt x="5517" y="1576"/>
                      <a:pt x="5379" y="1497"/>
                      <a:pt x="5244" y="1414"/>
                    </a:cubicBezTo>
                    <a:lnTo>
                      <a:pt x="5195" y="1390"/>
                    </a:lnTo>
                    <a:cubicBezTo>
                      <a:pt x="4534" y="1015"/>
                      <a:pt x="3748" y="611"/>
                      <a:pt x="2920" y="449"/>
                    </a:cubicBezTo>
                    <a:cubicBezTo>
                      <a:pt x="2670" y="401"/>
                      <a:pt x="2424" y="378"/>
                      <a:pt x="2182" y="378"/>
                    </a:cubicBezTo>
                    <a:cubicBezTo>
                      <a:pt x="1391" y="378"/>
                      <a:pt x="649" y="631"/>
                      <a:pt x="0" y="1128"/>
                    </a:cubicBezTo>
                    <a:lnTo>
                      <a:pt x="17" y="1147"/>
                    </a:lnTo>
                    <a:cubicBezTo>
                      <a:pt x="657" y="654"/>
                      <a:pt x="1393" y="402"/>
                      <a:pt x="2179" y="402"/>
                    </a:cubicBezTo>
                    <a:cubicBezTo>
                      <a:pt x="2419" y="402"/>
                      <a:pt x="2665" y="426"/>
                      <a:pt x="2913" y="473"/>
                    </a:cubicBezTo>
                    <a:cubicBezTo>
                      <a:pt x="3742" y="633"/>
                      <a:pt x="4521" y="1032"/>
                      <a:pt x="5183" y="1408"/>
                    </a:cubicBezTo>
                    <a:lnTo>
                      <a:pt x="5231" y="1438"/>
                    </a:lnTo>
                    <a:cubicBezTo>
                      <a:pt x="5368" y="1516"/>
                      <a:pt x="5505" y="1593"/>
                      <a:pt x="5642" y="1670"/>
                    </a:cubicBezTo>
                    <a:cubicBezTo>
                      <a:pt x="6053" y="1903"/>
                      <a:pt x="6542" y="1909"/>
                      <a:pt x="7018" y="1920"/>
                    </a:cubicBezTo>
                    <a:cubicBezTo>
                      <a:pt x="7257" y="1920"/>
                      <a:pt x="7501" y="1926"/>
                      <a:pt x="7733" y="1962"/>
                    </a:cubicBezTo>
                    <a:cubicBezTo>
                      <a:pt x="7947" y="1986"/>
                      <a:pt x="8120" y="2033"/>
                      <a:pt x="8275" y="2093"/>
                    </a:cubicBezTo>
                    <a:cubicBezTo>
                      <a:pt x="8585" y="2219"/>
                      <a:pt x="8871" y="2456"/>
                      <a:pt x="9146" y="2689"/>
                    </a:cubicBezTo>
                    <a:cubicBezTo>
                      <a:pt x="9510" y="3002"/>
                      <a:pt x="9863" y="3303"/>
                      <a:pt x="10241" y="3303"/>
                    </a:cubicBezTo>
                    <a:cubicBezTo>
                      <a:pt x="10339" y="3303"/>
                      <a:pt x="10438" y="3282"/>
                      <a:pt x="10540" y="3237"/>
                    </a:cubicBezTo>
                    <a:cubicBezTo>
                      <a:pt x="11445" y="2832"/>
                      <a:pt x="11951" y="2291"/>
                      <a:pt x="12440" y="1766"/>
                    </a:cubicBezTo>
                    <a:cubicBezTo>
                      <a:pt x="12643" y="1546"/>
                      <a:pt x="12839" y="1337"/>
                      <a:pt x="13059" y="1140"/>
                    </a:cubicBezTo>
                    <a:cubicBezTo>
                      <a:pt x="13595" y="663"/>
                      <a:pt x="14269" y="306"/>
                      <a:pt x="14942" y="133"/>
                    </a:cubicBezTo>
                    <a:cubicBezTo>
                      <a:pt x="15226" y="63"/>
                      <a:pt x="15526" y="25"/>
                      <a:pt x="15821" y="25"/>
                    </a:cubicBezTo>
                    <a:cubicBezTo>
                      <a:pt x="15922" y="25"/>
                      <a:pt x="16023" y="29"/>
                      <a:pt x="16122" y="39"/>
                    </a:cubicBezTo>
                    <a:cubicBezTo>
                      <a:pt x="16581" y="86"/>
                      <a:pt x="17040" y="210"/>
                      <a:pt x="17510" y="432"/>
                    </a:cubicBezTo>
                    <a:cubicBezTo>
                      <a:pt x="18135" y="723"/>
                      <a:pt x="18630" y="1235"/>
                      <a:pt x="19154" y="1783"/>
                    </a:cubicBezTo>
                    <a:cubicBezTo>
                      <a:pt x="19416" y="2058"/>
                      <a:pt x="19691" y="2343"/>
                      <a:pt x="19994" y="2618"/>
                    </a:cubicBezTo>
                    <a:cubicBezTo>
                      <a:pt x="20054" y="2671"/>
                      <a:pt x="20120" y="2725"/>
                      <a:pt x="20178" y="2778"/>
                    </a:cubicBezTo>
                    <a:cubicBezTo>
                      <a:pt x="20280" y="2874"/>
                      <a:pt x="20393" y="2975"/>
                      <a:pt x="20500" y="3064"/>
                    </a:cubicBezTo>
                    <a:cubicBezTo>
                      <a:pt x="21138" y="3619"/>
                      <a:pt x="21918" y="3971"/>
                      <a:pt x="22705" y="4048"/>
                    </a:cubicBezTo>
                    <a:cubicBezTo>
                      <a:pt x="22806" y="4059"/>
                      <a:pt x="22925" y="4065"/>
                      <a:pt x="23057" y="4065"/>
                    </a:cubicBezTo>
                    <a:cubicBezTo>
                      <a:pt x="23527" y="4065"/>
                      <a:pt x="24135" y="3963"/>
                      <a:pt x="24492" y="3512"/>
                    </a:cubicBezTo>
                    <a:lnTo>
                      <a:pt x="24475" y="3493"/>
                    </a:lnTo>
                    <a:cubicBezTo>
                      <a:pt x="24120" y="3941"/>
                      <a:pt x="23521" y="4042"/>
                      <a:pt x="23054" y="4042"/>
                    </a:cubicBezTo>
                    <a:cubicBezTo>
                      <a:pt x="22925" y="4042"/>
                      <a:pt x="22806" y="4034"/>
                      <a:pt x="22705" y="4024"/>
                    </a:cubicBezTo>
                    <a:cubicBezTo>
                      <a:pt x="21930" y="3946"/>
                      <a:pt x="21151" y="3595"/>
                      <a:pt x="20513" y="3047"/>
                    </a:cubicBezTo>
                    <a:cubicBezTo>
                      <a:pt x="20406" y="2957"/>
                      <a:pt x="20298" y="2855"/>
                      <a:pt x="20191" y="2761"/>
                    </a:cubicBezTo>
                    <a:cubicBezTo>
                      <a:pt x="20131" y="2707"/>
                      <a:pt x="20071" y="2654"/>
                      <a:pt x="20012" y="2599"/>
                    </a:cubicBezTo>
                    <a:cubicBezTo>
                      <a:pt x="19708" y="2326"/>
                      <a:pt x="19435" y="2046"/>
                      <a:pt x="19172" y="1766"/>
                    </a:cubicBezTo>
                    <a:cubicBezTo>
                      <a:pt x="18648" y="1218"/>
                      <a:pt x="18154" y="699"/>
                      <a:pt x="17522" y="407"/>
                    </a:cubicBezTo>
                    <a:cubicBezTo>
                      <a:pt x="17045" y="187"/>
                      <a:pt x="16586" y="61"/>
                      <a:pt x="16122" y="14"/>
                    </a:cubicBezTo>
                    <a:cubicBezTo>
                      <a:pt x="16023" y="5"/>
                      <a:pt x="15922" y="1"/>
                      <a:pt x="158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3790100" y="3089325"/>
                <a:ext cx="610950" cy="101900"/>
              </a:xfrm>
              <a:custGeom>
                <a:avLst/>
                <a:gdLst/>
                <a:ahLst/>
                <a:cxnLst/>
                <a:rect l="l" t="t" r="r" b="b"/>
                <a:pathLst>
                  <a:path w="24438" h="4076" extrusionOk="0">
                    <a:moveTo>
                      <a:pt x="15689" y="0"/>
                    </a:moveTo>
                    <a:cubicBezTo>
                      <a:pt x="15421" y="0"/>
                      <a:pt x="15154" y="33"/>
                      <a:pt x="14901" y="96"/>
                    </a:cubicBezTo>
                    <a:cubicBezTo>
                      <a:pt x="14239" y="262"/>
                      <a:pt x="13565" y="627"/>
                      <a:pt x="13018" y="1120"/>
                    </a:cubicBezTo>
                    <a:cubicBezTo>
                      <a:pt x="12803" y="1317"/>
                      <a:pt x="12613" y="1526"/>
                      <a:pt x="12410" y="1746"/>
                    </a:cubicBezTo>
                    <a:cubicBezTo>
                      <a:pt x="11915" y="2283"/>
                      <a:pt x="11409" y="2830"/>
                      <a:pt x="10510" y="3223"/>
                    </a:cubicBezTo>
                    <a:cubicBezTo>
                      <a:pt x="10407" y="3267"/>
                      <a:pt x="10307" y="3286"/>
                      <a:pt x="10208" y="3286"/>
                    </a:cubicBezTo>
                    <a:cubicBezTo>
                      <a:pt x="9833" y="3286"/>
                      <a:pt x="9475" y="3009"/>
                      <a:pt x="9097" y="2717"/>
                    </a:cubicBezTo>
                    <a:cubicBezTo>
                      <a:pt x="8824" y="2503"/>
                      <a:pt x="8544" y="2283"/>
                      <a:pt x="8239" y="2164"/>
                    </a:cubicBezTo>
                    <a:cubicBezTo>
                      <a:pt x="8085" y="2098"/>
                      <a:pt x="7912" y="2057"/>
                      <a:pt x="7691" y="2021"/>
                    </a:cubicBezTo>
                    <a:cubicBezTo>
                      <a:pt x="7466" y="1978"/>
                      <a:pt x="7221" y="1967"/>
                      <a:pt x="6982" y="1955"/>
                    </a:cubicBezTo>
                    <a:cubicBezTo>
                      <a:pt x="6518" y="1931"/>
                      <a:pt x="6029" y="1901"/>
                      <a:pt x="5630" y="1675"/>
                    </a:cubicBezTo>
                    <a:cubicBezTo>
                      <a:pt x="5464" y="1579"/>
                      <a:pt x="5296" y="1485"/>
                      <a:pt x="5165" y="1413"/>
                    </a:cubicBezTo>
                    <a:cubicBezTo>
                      <a:pt x="4516" y="1031"/>
                      <a:pt x="3735" y="627"/>
                      <a:pt x="2907" y="459"/>
                    </a:cubicBezTo>
                    <a:cubicBezTo>
                      <a:pt x="2646" y="408"/>
                      <a:pt x="2390" y="382"/>
                      <a:pt x="2140" y="382"/>
                    </a:cubicBezTo>
                    <a:cubicBezTo>
                      <a:pt x="1355" y="382"/>
                      <a:pt x="628" y="635"/>
                      <a:pt x="0" y="1133"/>
                    </a:cubicBezTo>
                    <a:lnTo>
                      <a:pt x="12" y="1150"/>
                    </a:lnTo>
                    <a:cubicBezTo>
                      <a:pt x="635" y="658"/>
                      <a:pt x="1360" y="406"/>
                      <a:pt x="2139" y="406"/>
                    </a:cubicBezTo>
                    <a:cubicBezTo>
                      <a:pt x="2388" y="406"/>
                      <a:pt x="2643" y="432"/>
                      <a:pt x="2901" y="484"/>
                    </a:cubicBezTo>
                    <a:cubicBezTo>
                      <a:pt x="3724" y="650"/>
                      <a:pt x="4504" y="1056"/>
                      <a:pt x="5153" y="1430"/>
                    </a:cubicBezTo>
                    <a:cubicBezTo>
                      <a:pt x="5285" y="1502"/>
                      <a:pt x="5451" y="1598"/>
                      <a:pt x="5618" y="1692"/>
                    </a:cubicBezTo>
                    <a:cubicBezTo>
                      <a:pt x="6023" y="1925"/>
                      <a:pt x="6512" y="1955"/>
                      <a:pt x="6982" y="1978"/>
                    </a:cubicBezTo>
                    <a:cubicBezTo>
                      <a:pt x="7221" y="1991"/>
                      <a:pt x="7458" y="2002"/>
                      <a:pt x="7691" y="2044"/>
                    </a:cubicBezTo>
                    <a:cubicBezTo>
                      <a:pt x="7906" y="2079"/>
                      <a:pt x="8079" y="2121"/>
                      <a:pt x="8233" y="2187"/>
                    </a:cubicBezTo>
                    <a:cubicBezTo>
                      <a:pt x="8531" y="2307"/>
                      <a:pt x="8811" y="2521"/>
                      <a:pt x="9086" y="2736"/>
                    </a:cubicBezTo>
                    <a:cubicBezTo>
                      <a:pt x="9460" y="3027"/>
                      <a:pt x="9825" y="3308"/>
                      <a:pt x="10205" y="3308"/>
                    </a:cubicBezTo>
                    <a:cubicBezTo>
                      <a:pt x="10312" y="3308"/>
                      <a:pt x="10414" y="3289"/>
                      <a:pt x="10521" y="3242"/>
                    </a:cubicBezTo>
                    <a:cubicBezTo>
                      <a:pt x="11420" y="2854"/>
                      <a:pt x="11934" y="2300"/>
                      <a:pt x="12421" y="1763"/>
                    </a:cubicBezTo>
                    <a:cubicBezTo>
                      <a:pt x="12630" y="1543"/>
                      <a:pt x="12820" y="1335"/>
                      <a:pt x="13035" y="1139"/>
                    </a:cubicBezTo>
                    <a:cubicBezTo>
                      <a:pt x="13584" y="644"/>
                      <a:pt x="14244" y="286"/>
                      <a:pt x="14906" y="119"/>
                    </a:cubicBezTo>
                    <a:cubicBezTo>
                      <a:pt x="15161" y="56"/>
                      <a:pt x="15427" y="24"/>
                      <a:pt x="15693" y="24"/>
                    </a:cubicBezTo>
                    <a:cubicBezTo>
                      <a:pt x="15824" y="24"/>
                      <a:pt x="15956" y="32"/>
                      <a:pt x="16086" y="48"/>
                    </a:cubicBezTo>
                    <a:cubicBezTo>
                      <a:pt x="16538" y="102"/>
                      <a:pt x="16991" y="239"/>
                      <a:pt x="17467" y="465"/>
                    </a:cubicBezTo>
                    <a:cubicBezTo>
                      <a:pt x="18052" y="740"/>
                      <a:pt x="18504" y="1222"/>
                      <a:pt x="18981" y="1741"/>
                    </a:cubicBezTo>
                    <a:cubicBezTo>
                      <a:pt x="19273" y="2049"/>
                      <a:pt x="19571" y="2378"/>
                      <a:pt x="19922" y="2676"/>
                    </a:cubicBezTo>
                    <a:cubicBezTo>
                      <a:pt x="19982" y="2729"/>
                      <a:pt x="20041" y="2777"/>
                      <a:pt x="20095" y="2824"/>
                    </a:cubicBezTo>
                    <a:cubicBezTo>
                      <a:pt x="20214" y="2926"/>
                      <a:pt x="20321" y="3022"/>
                      <a:pt x="20434" y="3116"/>
                    </a:cubicBezTo>
                    <a:cubicBezTo>
                      <a:pt x="21096" y="3658"/>
                      <a:pt x="21883" y="3998"/>
                      <a:pt x="22650" y="4064"/>
                    </a:cubicBezTo>
                    <a:cubicBezTo>
                      <a:pt x="22741" y="4070"/>
                      <a:pt x="22836" y="4076"/>
                      <a:pt x="22944" y="4076"/>
                    </a:cubicBezTo>
                    <a:cubicBezTo>
                      <a:pt x="23414" y="4076"/>
                      <a:pt x="24052" y="3974"/>
                      <a:pt x="24438" y="3498"/>
                    </a:cubicBezTo>
                    <a:lnTo>
                      <a:pt x="24421" y="3479"/>
                    </a:lnTo>
                    <a:cubicBezTo>
                      <a:pt x="24035" y="3954"/>
                      <a:pt x="23405" y="4051"/>
                      <a:pt x="22938" y="4051"/>
                    </a:cubicBezTo>
                    <a:cubicBezTo>
                      <a:pt x="22835" y="4051"/>
                      <a:pt x="22740" y="4046"/>
                      <a:pt x="22658" y="4040"/>
                    </a:cubicBezTo>
                    <a:cubicBezTo>
                      <a:pt x="21888" y="3974"/>
                      <a:pt x="21108" y="3641"/>
                      <a:pt x="20453" y="3099"/>
                    </a:cubicBezTo>
                    <a:cubicBezTo>
                      <a:pt x="20340" y="3003"/>
                      <a:pt x="20227" y="2907"/>
                      <a:pt x="20112" y="2807"/>
                    </a:cubicBezTo>
                    <a:cubicBezTo>
                      <a:pt x="20054" y="2759"/>
                      <a:pt x="20000" y="2711"/>
                      <a:pt x="19941" y="2657"/>
                    </a:cubicBezTo>
                    <a:cubicBezTo>
                      <a:pt x="19589" y="2360"/>
                      <a:pt x="19290" y="2038"/>
                      <a:pt x="18999" y="1722"/>
                    </a:cubicBezTo>
                    <a:cubicBezTo>
                      <a:pt x="18517" y="1204"/>
                      <a:pt x="18064" y="715"/>
                      <a:pt x="17480" y="441"/>
                    </a:cubicBezTo>
                    <a:cubicBezTo>
                      <a:pt x="16997" y="215"/>
                      <a:pt x="16545" y="78"/>
                      <a:pt x="16092" y="25"/>
                    </a:cubicBezTo>
                    <a:cubicBezTo>
                      <a:pt x="15958" y="9"/>
                      <a:pt x="15823" y="0"/>
                      <a:pt x="15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3790675" y="3091600"/>
                <a:ext cx="609800" cy="102025"/>
              </a:xfrm>
              <a:custGeom>
                <a:avLst/>
                <a:gdLst/>
                <a:ahLst/>
                <a:cxnLst/>
                <a:rect l="l" t="t" r="r" b="b"/>
                <a:pathLst>
                  <a:path w="24392" h="4081" extrusionOk="0">
                    <a:moveTo>
                      <a:pt x="15584" y="0"/>
                    </a:moveTo>
                    <a:cubicBezTo>
                      <a:pt x="15341" y="0"/>
                      <a:pt x="15105" y="28"/>
                      <a:pt x="14878" y="82"/>
                    </a:cubicBezTo>
                    <a:cubicBezTo>
                      <a:pt x="14221" y="243"/>
                      <a:pt x="13555" y="607"/>
                      <a:pt x="13000" y="1125"/>
                    </a:cubicBezTo>
                    <a:cubicBezTo>
                      <a:pt x="12792" y="1315"/>
                      <a:pt x="12601" y="1524"/>
                      <a:pt x="12398" y="1744"/>
                    </a:cubicBezTo>
                    <a:cubicBezTo>
                      <a:pt x="11904" y="2287"/>
                      <a:pt x="11386" y="2852"/>
                      <a:pt x="10498" y="3228"/>
                    </a:cubicBezTo>
                    <a:cubicBezTo>
                      <a:pt x="10391" y="3273"/>
                      <a:pt x="10284" y="3294"/>
                      <a:pt x="10179" y="3294"/>
                    </a:cubicBezTo>
                    <a:cubicBezTo>
                      <a:pt x="9798" y="3294"/>
                      <a:pt x="9426" y="3033"/>
                      <a:pt x="9038" y="2758"/>
                    </a:cubicBezTo>
                    <a:cubicBezTo>
                      <a:pt x="8771" y="2566"/>
                      <a:pt x="8491" y="2370"/>
                      <a:pt x="8199" y="2252"/>
                    </a:cubicBezTo>
                    <a:cubicBezTo>
                      <a:pt x="8043" y="2192"/>
                      <a:pt x="7871" y="2144"/>
                      <a:pt x="7657" y="2101"/>
                    </a:cubicBezTo>
                    <a:cubicBezTo>
                      <a:pt x="7430" y="2060"/>
                      <a:pt x="7192" y="2037"/>
                      <a:pt x="6959" y="2013"/>
                    </a:cubicBezTo>
                    <a:cubicBezTo>
                      <a:pt x="6495" y="1971"/>
                      <a:pt x="6013" y="1930"/>
                      <a:pt x="5607" y="1697"/>
                    </a:cubicBezTo>
                    <a:cubicBezTo>
                      <a:pt x="5469" y="1620"/>
                      <a:pt x="5321" y="1529"/>
                      <a:pt x="5148" y="1435"/>
                    </a:cubicBezTo>
                    <a:cubicBezTo>
                      <a:pt x="4498" y="1053"/>
                      <a:pt x="3725" y="643"/>
                      <a:pt x="2896" y="470"/>
                    </a:cubicBezTo>
                    <a:cubicBezTo>
                      <a:pt x="2629" y="415"/>
                      <a:pt x="2367" y="388"/>
                      <a:pt x="2111" y="388"/>
                    </a:cubicBezTo>
                    <a:cubicBezTo>
                      <a:pt x="1333" y="388"/>
                      <a:pt x="614" y="639"/>
                      <a:pt x="0" y="1136"/>
                    </a:cubicBezTo>
                    <a:lnTo>
                      <a:pt x="13" y="1155"/>
                    </a:lnTo>
                    <a:cubicBezTo>
                      <a:pt x="622" y="662"/>
                      <a:pt x="1337" y="411"/>
                      <a:pt x="2110" y="411"/>
                    </a:cubicBezTo>
                    <a:cubicBezTo>
                      <a:pt x="2364" y="411"/>
                      <a:pt x="2625" y="438"/>
                      <a:pt x="2890" y="493"/>
                    </a:cubicBezTo>
                    <a:cubicBezTo>
                      <a:pt x="3718" y="666"/>
                      <a:pt x="4493" y="1078"/>
                      <a:pt x="5136" y="1452"/>
                    </a:cubicBezTo>
                    <a:cubicBezTo>
                      <a:pt x="5309" y="1554"/>
                      <a:pt x="5458" y="1637"/>
                      <a:pt x="5595" y="1721"/>
                    </a:cubicBezTo>
                    <a:cubicBezTo>
                      <a:pt x="6006" y="1953"/>
                      <a:pt x="6489" y="1994"/>
                      <a:pt x="6954" y="2037"/>
                    </a:cubicBezTo>
                    <a:cubicBezTo>
                      <a:pt x="7185" y="2060"/>
                      <a:pt x="7424" y="2079"/>
                      <a:pt x="7650" y="2126"/>
                    </a:cubicBezTo>
                    <a:cubicBezTo>
                      <a:pt x="7864" y="2167"/>
                      <a:pt x="8037" y="2216"/>
                      <a:pt x="8193" y="2274"/>
                    </a:cubicBezTo>
                    <a:cubicBezTo>
                      <a:pt x="8479" y="2387"/>
                      <a:pt x="8758" y="2585"/>
                      <a:pt x="9027" y="2775"/>
                    </a:cubicBezTo>
                    <a:cubicBezTo>
                      <a:pt x="9418" y="3054"/>
                      <a:pt x="9795" y="3320"/>
                      <a:pt x="10182" y="3320"/>
                    </a:cubicBezTo>
                    <a:cubicBezTo>
                      <a:pt x="10290" y="3320"/>
                      <a:pt x="10399" y="3299"/>
                      <a:pt x="10510" y="3252"/>
                    </a:cubicBezTo>
                    <a:cubicBezTo>
                      <a:pt x="11403" y="2871"/>
                      <a:pt x="11922" y="2304"/>
                      <a:pt x="12417" y="1763"/>
                    </a:cubicBezTo>
                    <a:cubicBezTo>
                      <a:pt x="12619" y="1542"/>
                      <a:pt x="12810" y="1334"/>
                      <a:pt x="13019" y="1136"/>
                    </a:cubicBezTo>
                    <a:cubicBezTo>
                      <a:pt x="13572" y="630"/>
                      <a:pt x="14234" y="261"/>
                      <a:pt x="14878" y="107"/>
                    </a:cubicBezTo>
                    <a:cubicBezTo>
                      <a:pt x="15110" y="52"/>
                      <a:pt x="15347" y="24"/>
                      <a:pt x="15588" y="24"/>
                    </a:cubicBezTo>
                    <a:cubicBezTo>
                      <a:pt x="15743" y="24"/>
                      <a:pt x="15899" y="35"/>
                      <a:pt x="16057" y="58"/>
                    </a:cubicBezTo>
                    <a:cubicBezTo>
                      <a:pt x="16503" y="118"/>
                      <a:pt x="16951" y="261"/>
                      <a:pt x="17433" y="493"/>
                    </a:cubicBezTo>
                    <a:cubicBezTo>
                      <a:pt x="17975" y="756"/>
                      <a:pt x="18398" y="1221"/>
                      <a:pt x="18838" y="1715"/>
                    </a:cubicBezTo>
                    <a:cubicBezTo>
                      <a:pt x="19149" y="2060"/>
                      <a:pt x="19465" y="2417"/>
                      <a:pt x="19858" y="2739"/>
                    </a:cubicBezTo>
                    <a:cubicBezTo>
                      <a:pt x="19911" y="2781"/>
                      <a:pt x="19971" y="2829"/>
                      <a:pt x="20025" y="2876"/>
                    </a:cubicBezTo>
                    <a:cubicBezTo>
                      <a:pt x="20144" y="2978"/>
                      <a:pt x="20262" y="3074"/>
                      <a:pt x="20375" y="3168"/>
                    </a:cubicBezTo>
                    <a:cubicBezTo>
                      <a:pt x="21067" y="3710"/>
                      <a:pt x="21841" y="4026"/>
                      <a:pt x="22610" y="4075"/>
                    </a:cubicBezTo>
                    <a:cubicBezTo>
                      <a:pt x="22676" y="4080"/>
                      <a:pt x="22753" y="4080"/>
                      <a:pt x="22836" y="4080"/>
                    </a:cubicBezTo>
                    <a:cubicBezTo>
                      <a:pt x="23307" y="4080"/>
                      <a:pt x="23974" y="3985"/>
                      <a:pt x="24392" y="3484"/>
                    </a:cubicBezTo>
                    <a:lnTo>
                      <a:pt x="24373" y="3467"/>
                    </a:lnTo>
                    <a:cubicBezTo>
                      <a:pt x="23958" y="3959"/>
                      <a:pt x="23300" y="4058"/>
                      <a:pt x="22834" y="4058"/>
                    </a:cubicBezTo>
                    <a:cubicBezTo>
                      <a:pt x="22753" y="4058"/>
                      <a:pt x="22678" y="4055"/>
                      <a:pt x="22610" y="4050"/>
                    </a:cubicBezTo>
                    <a:cubicBezTo>
                      <a:pt x="21848" y="4003"/>
                      <a:pt x="21079" y="3687"/>
                      <a:pt x="20394" y="3145"/>
                    </a:cubicBezTo>
                    <a:cubicBezTo>
                      <a:pt x="20275" y="3055"/>
                      <a:pt x="20161" y="2959"/>
                      <a:pt x="20037" y="2859"/>
                    </a:cubicBezTo>
                    <a:cubicBezTo>
                      <a:pt x="19982" y="2811"/>
                      <a:pt x="19929" y="2763"/>
                      <a:pt x="19875" y="2722"/>
                    </a:cubicBezTo>
                    <a:cubicBezTo>
                      <a:pt x="19482" y="2400"/>
                      <a:pt x="19167" y="2043"/>
                      <a:pt x="18857" y="1697"/>
                    </a:cubicBezTo>
                    <a:cubicBezTo>
                      <a:pt x="18409" y="1202"/>
                      <a:pt x="17993" y="737"/>
                      <a:pt x="17444" y="476"/>
                    </a:cubicBezTo>
                    <a:cubicBezTo>
                      <a:pt x="16957" y="237"/>
                      <a:pt x="16509" y="94"/>
                      <a:pt x="16063" y="35"/>
                    </a:cubicBezTo>
                    <a:cubicBezTo>
                      <a:pt x="15901" y="12"/>
                      <a:pt x="15741" y="0"/>
                      <a:pt x="155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3791275" y="3093725"/>
                <a:ext cx="608450" cy="102575"/>
              </a:xfrm>
              <a:custGeom>
                <a:avLst/>
                <a:gdLst/>
                <a:ahLst/>
                <a:cxnLst/>
                <a:rect l="l" t="t" r="r" b="b"/>
                <a:pathLst>
                  <a:path w="24338" h="4103" extrusionOk="0">
                    <a:moveTo>
                      <a:pt x="15499" y="1"/>
                    </a:moveTo>
                    <a:cubicBezTo>
                      <a:pt x="15275" y="1"/>
                      <a:pt x="15057" y="25"/>
                      <a:pt x="14847" y="75"/>
                    </a:cubicBezTo>
                    <a:cubicBezTo>
                      <a:pt x="14024" y="265"/>
                      <a:pt x="13381" y="754"/>
                      <a:pt x="12982" y="1130"/>
                    </a:cubicBezTo>
                    <a:cubicBezTo>
                      <a:pt x="12773" y="1326"/>
                      <a:pt x="12583" y="1540"/>
                      <a:pt x="12393" y="1743"/>
                    </a:cubicBezTo>
                    <a:cubicBezTo>
                      <a:pt x="11892" y="2302"/>
                      <a:pt x="11368" y="2874"/>
                      <a:pt x="10493" y="3239"/>
                    </a:cubicBezTo>
                    <a:cubicBezTo>
                      <a:pt x="10376" y="3288"/>
                      <a:pt x="10261" y="3309"/>
                      <a:pt x="10147" y="3309"/>
                    </a:cubicBezTo>
                    <a:cubicBezTo>
                      <a:pt x="9756" y="3309"/>
                      <a:pt x="9373" y="3060"/>
                      <a:pt x="8967" y="2797"/>
                    </a:cubicBezTo>
                    <a:cubicBezTo>
                      <a:pt x="8705" y="2631"/>
                      <a:pt x="8437" y="2458"/>
                      <a:pt x="8156" y="2351"/>
                    </a:cubicBezTo>
                    <a:cubicBezTo>
                      <a:pt x="8008" y="2291"/>
                      <a:pt x="7835" y="2238"/>
                      <a:pt x="7620" y="2189"/>
                    </a:cubicBezTo>
                    <a:cubicBezTo>
                      <a:pt x="7394" y="2142"/>
                      <a:pt x="7155" y="2112"/>
                      <a:pt x="6930" y="2082"/>
                    </a:cubicBezTo>
                    <a:cubicBezTo>
                      <a:pt x="6471" y="2024"/>
                      <a:pt x="5994" y="1958"/>
                      <a:pt x="5588" y="1725"/>
                    </a:cubicBezTo>
                    <a:cubicBezTo>
                      <a:pt x="5445" y="1642"/>
                      <a:pt x="5291" y="1559"/>
                      <a:pt x="5131" y="1463"/>
                    </a:cubicBezTo>
                    <a:cubicBezTo>
                      <a:pt x="4487" y="1081"/>
                      <a:pt x="3718" y="665"/>
                      <a:pt x="2890" y="486"/>
                    </a:cubicBezTo>
                    <a:cubicBezTo>
                      <a:pt x="2614" y="427"/>
                      <a:pt x="2343" y="397"/>
                      <a:pt x="2079" y="397"/>
                    </a:cubicBezTo>
                    <a:cubicBezTo>
                      <a:pt x="1308" y="397"/>
                      <a:pt x="600" y="650"/>
                      <a:pt x="0" y="1147"/>
                    </a:cubicBezTo>
                    <a:lnTo>
                      <a:pt x="19" y="1166"/>
                    </a:lnTo>
                    <a:cubicBezTo>
                      <a:pt x="614" y="672"/>
                      <a:pt x="1315" y="421"/>
                      <a:pt x="2080" y="421"/>
                    </a:cubicBezTo>
                    <a:cubicBezTo>
                      <a:pt x="2341" y="421"/>
                      <a:pt x="2610" y="450"/>
                      <a:pt x="2884" y="509"/>
                    </a:cubicBezTo>
                    <a:cubicBezTo>
                      <a:pt x="3707" y="688"/>
                      <a:pt x="4474" y="1100"/>
                      <a:pt x="5118" y="1480"/>
                    </a:cubicBezTo>
                    <a:cubicBezTo>
                      <a:pt x="5279" y="1576"/>
                      <a:pt x="5434" y="1666"/>
                      <a:pt x="5577" y="1749"/>
                    </a:cubicBezTo>
                    <a:cubicBezTo>
                      <a:pt x="5989" y="1981"/>
                      <a:pt x="6465" y="2046"/>
                      <a:pt x="6924" y="2107"/>
                    </a:cubicBezTo>
                    <a:cubicBezTo>
                      <a:pt x="7155" y="2137"/>
                      <a:pt x="7388" y="2167"/>
                      <a:pt x="7614" y="2214"/>
                    </a:cubicBezTo>
                    <a:cubicBezTo>
                      <a:pt x="7829" y="2261"/>
                      <a:pt x="7996" y="2315"/>
                      <a:pt x="8151" y="2374"/>
                    </a:cubicBezTo>
                    <a:cubicBezTo>
                      <a:pt x="8425" y="2481"/>
                      <a:pt x="8693" y="2654"/>
                      <a:pt x="8956" y="2821"/>
                    </a:cubicBezTo>
                    <a:cubicBezTo>
                      <a:pt x="9365" y="3083"/>
                      <a:pt x="9753" y="3332"/>
                      <a:pt x="10148" y="3332"/>
                    </a:cubicBezTo>
                    <a:cubicBezTo>
                      <a:pt x="10264" y="3332"/>
                      <a:pt x="10381" y="3310"/>
                      <a:pt x="10498" y="3262"/>
                    </a:cubicBezTo>
                    <a:cubicBezTo>
                      <a:pt x="11386" y="2899"/>
                      <a:pt x="11904" y="2321"/>
                      <a:pt x="12410" y="1760"/>
                    </a:cubicBezTo>
                    <a:cubicBezTo>
                      <a:pt x="12602" y="1552"/>
                      <a:pt x="12792" y="1337"/>
                      <a:pt x="13001" y="1147"/>
                    </a:cubicBezTo>
                    <a:cubicBezTo>
                      <a:pt x="13394" y="772"/>
                      <a:pt x="14037" y="289"/>
                      <a:pt x="14854" y="99"/>
                    </a:cubicBezTo>
                    <a:cubicBezTo>
                      <a:pt x="15059" y="49"/>
                      <a:pt x="15274" y="25"/>
                      <a:pt x="15496" y="25"/>
                    </a:cubicBezTo>
                    <a:cubicBezTo>
                      <a:pt x="15671" y="25"/>
                      <a:pt x="15851" y="40"/>
                      <a:pt x="16033" y="69"/>
                    </a:cubicBezTo>
                    <a:cubicBezTo>
                      <a:pt x="16462" y="140"/>
                      <a:pt x="16908" y="295"/>
                      <a:pt x="17397" y="534"/>
                    </a:cubicBezTo>
                    <a:cubicBezTo>
                      <a:pt x="17909" y="784"/>
                      <a:pt x="18302" y="1237"/>
                      <a:pt x="18707" y="1708"/>
                    </a:cubicBezTo>
                    <a:cubicBezTo>
                      <a:pt x="19029" y="2082"/>
                      <a:pt x="19363" y="2464"/>
                      <a:pt x="19792" y="2803"/>
                    </a:cubicBezTo>
                    <a:cubicBezTo>
                      <a:pt x="19845" y="2846"/>
                      <a:pt x="19894" y="2887"/>
                      <a:pt x="19947" y="2929"/>
                    </a:cubicBezTo>
                    <a:cubicBezTo>
                      <a:pt x="20073" y="3030"/>
                      <a:pt x="20197" y="3132"/>
                      <a:pt x="20323" y="3220"/>
                    </a:cubicBezTo>
                    <a:cubicBezTo>
                      <a:pt x="21031" y="3757"/>
                      <a:pt x="21811" y="4061"/>
                      <a:pt x="22568" y="4097"/>
                    </a:cubicBezTo>
                    <a:cubicBezTo>
                      <a:pt x="22616" y="4097"/>
                      <a:pt x="22669" y="4103"/>
                      <a:pt x="22729" y="4103"/>
                    </a:cubicBezTo>
                    <a:cubicBezTo>
                      <a:pt x="23194" y="4103"/>
                      <a:pt x="23890" y="4001"/>
                      <a:pt x="24338" y="3476"/>
                    </a:cubicBezTo>
                    <a:lnTo>
                      <a:pt x="24319" y="3459"/>
                    </a:lnTo>
                    <a:cubicBezTo>
                      <a:pt x="23877" y="3975"/>
                      <a:pt x="23193" y="4077"/>
                      <a:pt x="22735" y="4077"/>
                    </a:cubicBezTo>
                    <a:cubicBezTo>
                      <a:pt x="22675" y="4077"/>
                      <a:pt x="22619" y="4075"/>
                      <a:pt x="22568" y="4073"/>
                    </a:cubicBezTo>
                    <a:cubicBezTo>
                      <a:pt x="21817" y="4037"/>
                      <a:pt x="21043" y="3732"/>
                      <a:pt x="20334" y="3203"/>
                    </a:cubicBezTo>
                    <a:cubicBezTo>
                      <a:pt x="20208" y="3107"/>
                      <a:pt x="20090" y="3012"/>
                      <a:pt x="19958" y="2910"/>
                    </a:cubicBezTo>
                    <a:cubicBezTo>
                      <a:pt x="19911" y="2869"/>
                      <a:pt x="19858" y="2827"/>
                      <a:pt x="19810" y="2786"/>
                    </a:cubicBezTo>
                    <a:cubicBezTo>
                      <a:pt x="19381" y="2453"/>
                      <a:pt x="19047" y="2065"/>
                      <a:pt x="18726" y="1695"/>
                    </a:cubicBezTo>
                    <a:cubicBezTo>
                      <a:pt x="18314" y="1219"/>
                      <a:pt x="17928" y="765"/>
                      <a:pt x="17409" y="509"/>
                    </a:cubicBezTo>
                    <a:cubicBezTo>
                      <a:pt x="16914" y="272"/>
                      <a:pt x="16468" y="116"/>
                      <a:pt x="16033" y="45"/>
                    </a:cubicBezTo>
                    <a:cubicBezTo>
                      <a:pt x="15852" y="16"/>
                      <a:pt x="15674" y="1"/>
                      <a:pt x="1549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3791875" y="3095875"/>
                <a:ext cx="607250" cy="102975"/>
              </a:xfrm>
              <a:custGeom>
                <a:avLst/>
                <a:gdLst/>
                <a:ahLst/>
                <a:cxnLst/>
                <a:rect l="l" t="t" r="r" b="b"/>
                <a:pathLst>
                  <a:path w="24290" h="4119" extrusionOk="0">
                    <a:moveTo>
                      <a:pt x="15413" y="1"/>
                    </a:moveTo>
                    <a:cubicBezTo>
                      <a:pt x="15208" y="1"/>
                      <a:pt x="15008" y="23"/>
                      <a:pt x="14817" y="66"/>
                    </a:cubicBezTo>
                    <a:cubicBezTo>
                      <a:pt x="14179" y="209"/>
                      <a:pt x="13536" y="579"/>
                      <a:pt x="12964" y="1133"/>
                    </a:cubicBezTo>
                    <a:cubicBezTo>
                      <a:pt x="12762" y="1330"/>
                      <a:pt x="12571" y="1537"/>
                      <a:pt x="12386" y="1746"/>
                    </a:cubicBezTo>
                    <a:cubicBezTo>
                      <a:pt x="11880" y="2312"/>
                      <a:pt x="11349" y="2903"/>
                      <a:pt x="10480" y="3253"/>
                    </a:cubicBezTo>
                    <a:cubicBezTo>
                      <a:pt x="10358" y="3301"/>
                      <a:pt x="10237" y="3323"/>
                      <a:pt x="10116" y="3323"/>
                    </a:cubicBezTo>
                    <a:cubicBezTo>
                      <a:pt x="9714" y="3323"/>
                      <a:pt x="9310" y="3090"/>
                      <a:pt x="8889" y="2843"/>
                    </a:cubicBezTo>
                    <a:cubicBezTo>
                      <a:pt x="8638" y="2700"/>
                      <a:pt x="8377" y="2545"/>
                      <a:pt x="8115" y="2444"/>
                    </a:cubicBezTo>
                    <a:cubicBezTo>
                      <a:pt x="7924" y="2372"/>
                      <a:pt x="7728" y="2318"/>
                      <a:pt x="7579" y="2276"/>
                    </a:cubicBezTo>
                    <a:cubicBezTo>
                      <a:pt x="7359" y="2224"/>
                      <a:pt x="7126" y="2181"/>
                      <a:pt x="6900" y="2145"/>
                    </a:cubicBezTo>
                    <a:cubicBezTo>
                      <a:pt x="6447" y="2068"/>
                      <a:pt x="5976" y="1990"/>
                      <a:pt x="5571" y="1759"/>
                    </a:cubicBezTo>
                    <a:cubicBezTo>
                      <a:pt x="5421" y="1669"/>
                      <a:pt x="5267" y="1580"/>
                      <a:pt x="5112" y="1490"/>
                    </a:cubicBezTo>
                    <a:cubicBezTo>
                      <a:pt x="4475" y="1108"/>
                      <a:pt x="3706" y="692"/>
                      <a:pt x="2878" y="501"/>
                    </a:cubicBezTo>
                    <a:cubicBezTo>
                      <a:pt x="2594" y="437"/>
                      <a:pt x="2316" y="406"/>
                      <a:pt x="2047" y="406"/>
                    </a:cubicBezTo>
                    <a:cubicBezTo>
                      <a:pt x="1283" y="406"/>
                      <a:pt x="586" y="659"/>
                      <a:pt x="1" y="1157"/>
                    </a:cubicBezTo>
                    <a:lnTo>
                      <a:pt x="18" y="1174"/>
                    </a:lnTo>
                    <a:cubicBezTo>
                      <a:pt x="599" y="682"/>
                      <a:pt x="1290" y="429"/>
                      <a:pt x="2049" y="429"/>
                    </a:cubicBezTo>
                    <a:cubicBezTo>
                      <a:pt x="2317" y="429"/>
                      <a:pt x="2594" y="461"/>
                      <a:pt x="2878" y="525"/>
                    </a:cubicBezTo>
                    <a:cubicBezTo>
                      <a:pt x="3700" y="709"/>
                      <a:pt x="4463" y="1127"/>
                      <a:pt x="5100" y="1509"/>
                    </a:cubicBezTo>
                    <a:cubicBezTo>
                      <a:pt x="5255" y="1603"/>
                      <a:pt x="5410" y="1693"/>
                      <a:pt x="5559" y="1776"/>
                    </a:cubicBezTo>
                    <a:cubicBezTo>
                      <a:pt x="5965" y="2015"/>
                      <a:pt x="6441" y="2092"/>
                      <a:pt x="6900" y="2169"/>
                    </a:cubicBezTo>
                    <a:cubicBezTo>
                      <a:pt x="7120" y="2205"/>
                      <a:pt x="7352" y="2246"/>
                      <a:pt x="7573" y="2301"/>
                    </a:cubicBezTo>
                    <a:cubicBezTo>
                      <a:pt x="7722" y="2342"/>
                      <a:pt x="7918" y="2395"/>
                      <a:pt x="8109" y="2467"/>
                    </a:cubicBezTo>
                    <a:cubicBezTo>
                      <a:pt x="8371" y="2568"/>
                      <a:pt x="8627" y="2717"/>
                      <a:pt x="8877" y="2860"/>
                    </a:cubicBezTo>
                    <a:cubicBezTo>
                      <a:pt x="9300" y="3110"/>
                      <a:pt x="9711" y="3349"/>
                      <a:pt x="10117" y="3349"/>
                    </a:cubicBezTo>
                    <a:cubicBezTo>
                      <a:pt x="10241" y="3349"/>
                      <a:pt x="10361" y="3325"/>
                      <a:pt x="10486" y="3277"/>
                    </a:cubicBezTo>
                    <a:cubicBezTo>
                      <a:pt x="11368" y="2920"/>
                      <a:pt x="11891" y="2331"/>
                      <a:pt x="12405" y="1759"/>
                    </a:cubicBezTo>
                    <a:cubicBezTo>
                      <a:pt x="12589" y="1556"/>
                      <a:pt x="12779" y="1341"/>
                      <a:pt x="12982" y="1151"/>
                    </a:cubicBezTo>
                    <a:cubicBezTo>
                      <a:pt x="13554" y="602"/>
                      <a:pt x="14192" y="233"/>
                      <a:pt x="14823" y="90"/>
                    </a:cubicBezTo>
                    <a:cubicBezTo>
                      <a:pt x="15012" y="47"/>
                      <a:pt x="15210" y="25"/>
                      <a:pt x="15416" y="25"/>
                    </a:cubicBezTo>
                    <a:cubicBezTo>
                      <a:pt x="15606" y="25"/>
                      <a:pt x="15802" y="44"/>
                      <a:pt x="16002" y="84"/>
                    </a:cubicBezTo>
                    <a:cubicBezTo>
                      <a:pt x="16420" y="162"/>
                      <a:pt x="16867" y="322"/>
                      <a:pt x="17361" y="572"/>
                    </a:cubicBezTo>
                    <a:cubicBezTo>
                      <a:pt x="17850" y="817"/>
                      <a:pt x="18213" y="1251"/>
                      <a:pt x="18594" y="1716"/>
                    </a:cubicBezTo>
                    <a:cubicBezTo>
                      <a:pt x="18922" y="2109"/>
                      <a:pt x="19268" y="2521"/>
                      <a:pt x="19727" y="2873"/>
                    </a:cubicBezTo>
                    <a:cubicBezTo>
                      <a:pt x="19774" y="2908"/>
                      <a:pt x="19816" y="2944"/>
                      <a:pt x="19863" y="2974"/>
                    </a:cubicBezTo>
                    <a:cubicBezTo>
                      <a:pt x="20000" y="3081"/>
                      <a:pt x="20132" y="3182"/>
                      <a:pt x="20263" y="3277"/>
                    </a:cubicBezTo>
                    <a:cubicBezTo>
                      <a:pt x="20995" y="3802"/>
                      <a:pt x="21776" y="4088"/>
                      <a:pt x="22527" y="4111"/>
                    </a:cubicBezTo>
                    <a:cubicBezTo>
                      <a:pt x="22557" y="4118"/>
                      <a:pt x="22592" y="4118"/>
                      <a:pt x="22628" y="4118"/>
                    </a:cubicBezTo>
                    <a:cubicBezTo>
                      <a:pt x="23074" y="4118"/>
                      <a:pt x="23808" y="4022"/>
                      <a:pt x="24290" y="3468"/>
                    </a:cubicBezTo>
                    <a:lnTo>
                      <a:pt x="24272" y="3450"/>
                    </a:lnTo>
                    <a:cubicBezTo>
                      <a:pt x="23797" y="3990"/>
                      <a:pt x="23088" y="4090"/>
                      <a:pt x="22643" y="4090"/>
                    </a:cubicBezTo>
                    <a:cubicBezTo>
                      <a:pt x="22602" y="4090"/>
                      <a:pt x="22563" y="4090"/>
                      <a:pt x="22527" y="4088"/>
                    </a:cubicBezTo>
                    <a:cubicBezTo>
                      <a:pt x="21782" y="4069"/>
                      <a:pt x="21007" y="3778"/>
                      <a:pt x="20275" y="3260"/>
                    </a:cubicBezTo>
                    <a:cubicBezTo>
                      <a:pt x="20143" y="3164"/>
                      <a:pt x="20013" y="3063"/>
                      <a:pt x="19876" y="2956"/>
                    </a:cubicBezTo>
                    <a:cubicBezTo>
                      <a:pt x="19834" y="2920"/>
                      <a:pt x="19786" y="2890"/>
                      <a:pt x="19738" y="2854"/>
                    </a:cubicBezTo>
                    <a:cubicBezTo>
                      <a:pt x="19279" y="2502"/>
                      <a:pt x="18941" y="2092"/>
                      <a:pt x="18612" y="1699"/>
                    </a:cubicBezTo>
                    <a:cubicBezTo>
                      <a:pt x="18231" y="1234"/>
                      <a:pt x="17868" y="799"/>
                      <a:pt x="17368" y="549"/>
                    </a:cubicBezTo>
                    <a:cubicBezTo>
                      <a:pt x="16873" y="299"/>
                      <a:pt x="16425" y="137"/>
                      <a:pt x="16002" y="60"/>
                    </a:cubicBezTo>
                    <a:cubicBezTo>
                      <a:pt x="15801" y="20"/>
                      <a:pt x="15604" y="1"/>
                      <a:pt x="1541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3792625" y="3097975"/>
                <a:ext cx="605925" cy="103375"/>
              </a:xfrm>
              <a:custGeom>
                <a:avLst/>
                <a:gdLst/>
                <a:ahLst/>
                <a:cxnLst/>
                <a:rect l="l" t="t" r="r" b="b"/>
                <a:pathLst>
                  <a:path w="24237" h="4135" extrusionOk="0">
                    <a:moveTo>
                      <a:pt x="15325" y="0"/>
                    </a:moveTo>
                    <a:cubicBezTo>
                      <a:pt x="15137" y="0"/>
                      <a:pt x="14956" y="20"/>
                      <a:pt x="14781" y="59"/>
                    </a:cubicBezTo>
                    <a:cubicBezTo>
                      <a:pt x="14149" y="196"/>
                      <a:pt x="13530" y="567"/>
                      <a:pt x="12941" y="1139"/>
                    </a:cubicBezTo>
                    <a:cubicBezTo>
                      <a:pt x="12744" y="1335"/>
                      <a:pt x="12559" y="1543"/>
                      <a:pt x="12380" y="1746"/>
                    </a:cubicBezTo>
                    <a:cubicBezTo>
                      <a:pt x="11861" y="2324"/>
                      <a:pt x="11325" y="2926"/>
                      <a:pt x="10462" y="3265"/>
                    </a:cubicBezTo>
                    <a:cubicBezTo>
                      <a:pt x="10332" y="3316"/>
                      <a:pt x="10201" y="3339"/>
                      <a:pt x="10070" y="3339"/>
                    </a:cubicBezTo>
                    <a:cubicBezTo>
                      <a:pt x="9655" y="3339"/>
                      <a:pt x="9232" y="3115"/>
                      <a:pt x="8787" y="2883"/>
                    </a:cubicBezTo>
                    <a:cubicBezTo>
                      <a:pt x="8550" y="2764"/>
                      <a:pt x="8311" y="2633"/>
                      <a:pt x="8067" y="2544"/>
                    </a:cubicBezTo>
                    <a:cubicBezTo>
                      <a:pt x="7888" y="2473"/>
                      <a:pt x="7709" y="2418"/>
                      <a:pt x="7536" y="2371"/>
                    </a:cubicBezTo>
                    <a:cubicBezTo>
                      <a:pt x="7316" y="2305"/>
                      <a:pt x="7090" y="2258"/>
                      <a:pt x="6870" y="2211"/>
                    </a:cubicBezTo>
                    <a:cubicBezTo>
                      <a:pt x="6417" y="2121"/>
                      <a:pt x="5946" y="2019"/>
                      <a:pt x="5541" y="1788"/>
                    </a:cubicBezTo>
                    <a:cubicBezTo>
                      <a:pt x="5391" y="1698"/>
                      <a:pt x="5237" y="1609"/>
                      <a:pt x="5088" y="1519"/>
                    </a:cubicBezTo>
                    <a:cubicBezTo>
                      <a:pt x="4492" y="1156"/>
                      <a:pt x="3700" y="715"/>
                      <a:pt x="2866" y="518"/>
                    </a:cubicBezTo>
                    <a:cubicBezTo>
                      <a:pt x="2573" y="450"/>
                      <a:pt x="2287" y="416"/>
                      <a:pt x="2010" y="416"/>
                    </a:cubicBezTo>
                    <a:cubicBezTo>
                      <a:pt x="1255" y="416"/>
                      <a:pt x="571" y="670"/>
                      <a:pt x="1" y="1167"/>
                    </a:cubicBezTo>
                    <a:lnTo>
                      <a:pt x="12" y="1186"/>
                    </a:lnTo>
                    <a:cubicBezTo>
                      <a:pt x="580" y="692"/>
                      <a:pt x="1262" y="442"/>
                      <a:pt x="2013" y="442"/>
                    </a:cubicBezTo>
                    <a:cubicBezTo>
                      <a:pt x="2287" y="442"/>
                      <a:pt x="2570" y="476"/>
                      <a:pt x="2861" y="542"/>
                    </a:cubicBezTo>
                    <a:cubicBezTo>
                      <a:pt x="3688" y="738"/>
                      <a:pt x="4481" y="1180"/>
                      <a:pt x="5077" y="1538"/>
                    </a:cubicBezTo>
                    <a:cubicBezTo>
                      <a:pt x="5225" y="1632"/>
                      <a:pt x="5380" y="1722"/>
                      <a:pt x="5529" y="1811"/>
                    </a:cubicBezTo>
                    <a:cubicBezTo>
                      <a:pt x="5940" y="2044"/>
                      <a:pt x="6411" y="2145"/>
                      <a:pt x="6864" y="2234"/>
                    </a:cubicBezTo>
                    <a:cubicBezTo>
                      <a:pt x="7084" y="2283"/>
                      <a:pt x="7310" y="2330"/>
                      <a:pt x="7530" y="2395"/>
                    </a:cubicBezTo>
                    <a:cubicBezTo>
                      <a:pt x="7698" y="2443"/>
                      <a:pt x="7882" y="2497"/>
                      <a:pt x="8061" y="2561"/>
                    </a:cubicBezTo>
                    <a:cubicBezTo>
                      <a:pt x="8300" y="2657"/>
                      <a:pt x="8544" y="2783"/>
                      <a:pt x="8776" y="2907"/>
                    </a:cubicBezTo>
                    <a:cubicBezTo>
                      <a:pt x="9225" y="3139"/>
                      <a:pt x="9652" y="3363"/>
                      <a:pt x="10072" y="3363"/>
                    </a:cubicBezTo>
                    <a:cubicBezTo>
                      <a:pt x="10204" y="3363"/>
                      <a:pt x="10336" y="3341"/>
                      <a:pt x="10467" y="3289"/>
                    </a:cubicBezTo>
                    <a:cubicBezTo>
                      <a:pt x="11338" y="2949"/>
                      <a:pt x="11874" y="2341"/>
                      <a:pt x="12398" y="1763"/>
                    </a:cubicBezTo>
                    <a:cubicBezTo>
                      <a:pt x="12576" y="1560"/>
                      <a:pt x="12762" y="1346"/>
                      <a:pt x="12958" y="1156"/>
                    </a:cubicBezTo>
                    <a:cubicBezTo>
                      <a:pt x="13541" y="584"/>
                      <a:pt x="14156" y="221"/>
                      <a:pt x="14787" y="83"/>
                    </a:cubicBezTo>
                    <a:cubicBezTo>
                      <a:pt x="14959" y="44"/>
                      <a:pt x="15139" y="25"/>
                      <a:pt x="15325" y="25"/>
                    </a:cubicBezTo>
                    <a:cubicBezTo>
                      <a:pt x="15530" y="25"/>
                      <a:pt x="15744" y="48"/>
                      <a:pt x="15966" y="95"/>
                    </a:cubicBezTo>
                    <a:cubicBezTo>
                      <a:pt x="16378" y="185"/>
                      <a:pt x="16807" y="352"/>
                      <a:pt x="17313" y="608"/>
                    </a:cubicBezTo>
                    <a:cubicBezTo>
                      <a:pt x="17784" y="853"/>
                      <a:pt x="18124" y="1274"/>
                      <a:pt x="18487" y="1728"/>
                    </a:cubicBezTo>
                    <a:cubicBezTo>
                      <a:pt x="18815" y="2145"/>
                      <a:pt x="19161" y="2580"/>
                      <a:pt x="19654" y="2943"/>
                    </a:cubicBezTo>
                    <a:cubicBezTo>
                      <a:pt x="19690" y="2967"/>
                      <a:pt x="19733" y="2997"/>
                      <a:pt x="19768" y="3026"/>
                    </a:cubicBezTo>
                    <a:cubicBezTo>
                      <a:pt x="19917" y="3133"/>
                      <a:pt x="20060" y="3235"/>
                      <a:pt x="20203" y="3336"/>
                    </a:cubicBezTo>
                    <a:cubicBezTo>
                      <a:pt x="20954" y="3848"/>
                      <a:pt x="21740" y="4123"/>
                      <a:pt x="22478" y="4134"/>
                    </a:cubicBezTo>
                    <a:lnTo>
                      <a:pt x="22521" y="4134"/>
                    </a:lnTo>
                    <a:cubicBezTo>
                      <a:pt x="22956" y="4134"/>
                      <a:pt x="23712" y="4040"/>
                      <a:pt x="24237" y="3462"/>
                    </a:cubicBezTo>
                    <a:lnTo>
                      <a:pt x="24218" y="3444"/>
                    </a:lnTo>
                    <a:cubicBezTo>
                      <a:pt x="23699" y="4021"/>
                      <a:pt x="22945" y="4112"/>
                      <a:pt x="22519" y="4112"/>
                    </a:cubicBezTo>
                    <a:cubicBezTo>
                      <a:pt x="22505" y="4112"/>
                      <a:pt x="22491" y="4111"/>
                      <a:pt x="22478" y="4111"/>
                    </a:cubicBezTo>
                    <a:cubicBezTo>
                      <a:pt x="21746" y="4098"/>
                      <a:pt x="20965" y="3825"/>
                      <a:pt x="20215" y="3312"/>
                    </a:cubicBezTo>
                    <a:cubicBezTo>
                      <a:pt x="20072" y="3218"/>
                      <a:pt x="19929" y="3116"/>
                      <a:pt x="19780" y="3003"/>
                    </a:cubicBezTo>
                    <a:cubicBezTo>
                      <a:pt x="19744" y="2979"/>
                      <a:pt x="19708" y="2949"/>
                      <a:pt x="19667" y="2919"/>
                    </a:cubicBezTo>
                    <a:cubicBezTo>
                      <a:pt x="19178" y="2561"/>
                      <a:pt x="18832" y="2127"/>
                      <a:pt x="18504" y="1711"/>
                    </a:cubicBezTo>
                    <a:cubicBezTo>
                      <a:pt x="18141" y="1257"/>
                      <a:pt x="17802" y="828"/>
                      <a:pt x="17325" y="590"/>
                    </a:cubicBezTo>
                    <a:cubicBezTo>
                      <a:pt x="16819" y="328"/>
                      <a:pt x="16384" y="161"/>
                      <a:pt x="15972" y="72"/>
                    </a:cubicBezTo>
                    <a:cubicBezTo>
                      <a:pt x="15750" y="25"/>
                      <a:pt x="15534" y="0"/>
                      <a:pt x="1532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3793200" y="3100125"/>
                <a:ext cx="604750" cy="103900"/>
              </a:xfrm>
              <a:custGeom>
                <a:avLst/>
                <a:gdLst/>
                <a:ahLst/>
                <a:cxnLst/>
                <a:rect l="l" t="t" r="r" b="b"/>
                <a:pathLst>
                  <a:path w="24190" h="4156" extrusionOk="0">
                    <a:moveTo>
                      <a:pt x="15244" y="1"/>
                    </a:moveTo>
                    <a:cubicBezTo>
                      <a:pt x="15075" y="1"/>
                      <a:pt x="14913" y="18"/>
                      <a:pt x="14758" y="52"/>
                    </a:cubicBezTo>
                    <a:cubicBezTo>
                      <a:pt x="14133" y="182"/>
                      <a:pt x="13513" y="552"/>
                      <a:pt x="12924" y="1147"/>
                    </a:cubicBezTo>
                    <a:cubicBezTo>
                      <a:pt x="12732" y="1339"/>
                      <a:pt x="12548" y="1540"/>
                      <a:pt x="12375" y="1743"/>
                    </a:cubicBezTo>
                    <a:cubicBezTo>
                      <a:pt x="11851" y="2340"/>
                      <a:pt x="11309" y="2953"/>
                      <a:pt x="10451" y="3280"/>
                    </a:cubicBezTo>
                    <a:cubicBezTo>
                      <a:pt x="10312" y="3333"/>
                      <a:pt x="10171" y="3356"/>
                      <a:pt x="10029" y="3356"/>
                    </a:cubicBezTo>
                    <a:cubicBezTo>
                      <a:pt x="9592" y="3356"/>
                      <a:pt x="9140" y="3141"/>
                      <a:pt x="8664" y="2917"/>
                    </a:cubicBezTo>
                    <a:cubicBezTo>
                      <a:pt x="8455" y="2821"/>
                      <a:pt x="8241" y="2720"/>
                      <a:pt x="8032" y="2637"/>
                    </a:cubicBezTo>
                    <a:cubicBezTo>
                      <a:pt x="7848" y="2571"/>
                      <a:pt x="7663" y="2511"/>
                      <a:pt x="7502" y="2458"/>
                    </a:cubicBezTo>
                    <a:cubicBezTo>
                      <a:pt x="7281" y="2387"/>
                      <a:pt x="7061" y="2332"/>
                      <a:pt x="6841" y="2279"/>
                    </a:cubicBezTo>
                    <a:cubicBezTo>
                      <a:pt x="6394" y="2166"/>
                      <a:pt x="5929" y="2054"/>
                      <a:pt x="5524" y="1815"/>
                    </a:cubicBezTo>
                    <a:cubicBezTo>
                      <a:pt x="5368" y="1732"/>
                      <a:pt x="5220" y="1636"/>
                      <a:pt x="5071" y="1546"/>
                    </a:cubicBezTo>
                    <a:cubicBezTo>
                      <a:pt x="4482" y="1183"/>
                      <a:pt x="3688" y="737"/>
                      <a:pt x="2860" y="534"/>
                    </a:cubicBezTo>
                    <a:cubicBezTo>
                      <a:pt x="2560" y="462"/>
                      <a:pt x="2267" y="426"/>
                      <a:pt x="1984" y="426"/>
                    </a:cubicBezTo>
                    <a:cubicBezTo>
                      <a:pt x="1774" y="426"/>
                      <a:pt x="1570" y="446"/>
                      <a:pt x="1372" y="486"/>
                    </a:cubicBezTo>
                    <a:cubicBezTo>
                      <a:pt x="864" y="581"/>
                      <a:pt x="407" y="820"/>
                      <a:pt x="1" y="1177"/>
                    </a:cubicBezTo>
                    <a:lnTo>
                      <a:pt x="14" y="1196"/>
                    </a:lnTo>
                    <a:cubicBezTo>
                      <a:pt x="576" y="696"/>
                      <a:pt x="1229" y="446"/>
                      <a:pt x="1965" y="446"/>
                    </a:cubicBezTo>
                    <a:cubicBezTo>
                      <a:pt x="2249" y="446"/>
                      <a:pt x="2546" y="483"/>
                      <a:pt x="2855" y="558"/>
                    </a:cubicBezTo>
                    <a:cubicBezTo>
                      <a:pt x="3683" y="760"/>
                      <a:pt x="4469" y="1201"/>
                      <a:pt x="5059" y="1565"/>
                    </a:cubicBezTo>
                    <a:cubicBezTo>
                      <a:pt x="5208" y="1660"/>
                      <a:pt x="5357" y="1749"/>
                      <a:pt x="5511" y="1839"/>
                    </a:cubicBezTo>
                    <a:cubicBezTo>
                      <a:pt x="5923" y="2076"/>
                      <a:pt x="6388" y="2189"/>
                      <a:pt x="6834" y="2304"/>
                    </a:cubicBezTo>
                    <a:cubicBezTo>
                      <a:pt x="7056" y="2357"/>
                      <a:pt x="7276" y="2411"/>
                      <a:pt x="7496" y="2482"/>
                    </a:cubicBezTo>
                    <a:cubicBezTo>
                      <a:pt x="7656" y="2530"/>
                      <a:pt x="7842" y="2590"/>
                      <a:pt x="8021" y="2661"/>
                    </a:cubicBezTo>
                    <a:cubicBezTo>
                      <a:pt x="8235" y="2738"/>
                      <a:pt x="8450" y="2840"/>
                      <a:pt x="8657" y="2940"/>
                    </a:cubicBezTo>
                    <a:cubicBezTo>
                      <a:pt x="9134" y="3165"/>
                      <a:pt x="9590" y="3380"/>
                      <a:pt x="10031" y="3380"/>
                    </a:cubicBezTo>
                    <a:cubicBezTo>
                      <a:pt x="10174" y="3380"/>
                      <a:pt x="10317" y="3357"/>
                      <a:pt x="10457" y="3305"/>
                    </a:cubicBezTo>
                    <a:cubicBezTo>
                      <a:pt x="11321" y="2970"/>
                      <a:pt x="11868" y="2357"/>
                      <a:pt x="12393" y="1760"/>
                    </a:cubicBezTo>
                    <a:cubicBezTo>
                      <a:pt x="12566" y="1559"/>
                      <a:pt x="12751" y="1350"/>
                      <a:pt x="12941" y="1166"/>
                    </a:cubicBezTo>
                    <a:cubicBezTo>
                      <a:pt x="13531" y="575"/>
                      <a:pt x="14139" y="206"/>
                      <a:pt x="14764" y="75"/>
                    </a:cubicBezTo>
                    <a:cubicBezTo>
                      <a:pt x="14919" y="41"/>
                      <a:pt x="15081" y="24"/>
                      <a:pt x="15249" y="24"/>
                    </a:cubicBezTo>
                    <a:cubicBezTo>
                      <a:pt x="15468" y="24"/>
                      <a:pt x="15698" y="53"/>
                      <a:pt x="15938" y="110"/>
                    </a:cubicBezTo>
                    <a:cubicBezTo>
                      <a:pt x="16462" y="236"/>
                      <a:pt x="16957" y="474"/>
                      <a:pt x="17279" y="647"/>
                    </a:cubicBezTo>
                    <a:cubicBezTo>
                      <a:pt x="17731" y="880"/>
                      <a:pt x="18052" y="1303"/>
                      <a:pt x="18387" y="1743"/>
                    </a:cubicBezTo>
                    <a:cubicBezTo>
                      <a:pt x="18720" y="2184"/>
                      <a:pt x="19066" y="2637"/>
                      <a:pt x="19590" y="3006"/>
                    </a:cubicBezTo>
                    <a:lnTo>
                      <a:pt x="19674" y="3066"/>
                    </a:lnTo>
                    <a:cubicBezTo>
                      <a:pt x="19834" y="3179"/>
                      <a:pt x="19988" y="3286"/>
                      <a:pt x="20144" y="3388"/>
                    </a:cubicBezTo>
                    <a:cubicBezTo>
                      <a:pt x="20925" y="3899"/>
                      <a:pt x="21693" y="4155"/>
                      <a:pt x="22419" y="4155"/>
                    </a:cubicBezTo>
                    <a:lnTo>
                      <a:pt x="22432" y="4155"/>
                    </a:lnTo>
                    <a:cubicBezTo>
                      <a:pt x="23153" y="4150"/>
                      <a:pt x="23772" y="3899"/>
                      <a:pt x="24189" y="3453"/>
                    </a:cubicBezTo>
                    <a:lnTo>
                      <a:pt x="24171" y="3435"/>
                    </a:lnTo>
                    <a:cubicBezTo>
                      <a:pt x="23760" y="3882"/>
                      <a:pt x="23141" y="4127"/>
                      <a:pt x="22432" y="4133"/>
                    </a:cubicBezTo>
                    <a:cubicBezTo>
                      <a:pt x="21704" y="4133"/>
                      <a:pt x="20936" y="3877"/>
                      <a:pt x="20156" y="3369"/>
                    </a:cubicBezTo>
                    <a:cubicBezTo>
                      <a:pt x="20001" y="3269"/>
                      <a:pt x="19845" y="3162"/>
                      <a:pt x="19685" y="3047"/>
                    </a:cubicBezTo>
                    <a:lnTo>
                      <a:pt x="19602" y="2989"/>
                    </a:lnTo>
                    <a:cubicBezTo>
                      <a:pt x="19083" y="2618"/>
                      <a:pt x="18737" y="2166"/>
                      <a:pt x="18404" y="1732"/>
                    </a:cubicBezTo>
                    <a:cubicBezTo>
                      <a:pt x="18065" y="1284"/>
                      <a:pt x="17749" y="861"/>
                      <a:pt x="17290" y="624"/>
                    </a:cubicBezTo>
                    <a:cubicBezTo>
                      <a:pt x="16963" y="456"/>
                      <a:pt x="16468" y="212"/>
                      <a:pt x="15943" y="88"/>
                    </a:cubicBezTo>
                    <a:cubicBezTo>
                      <a:pt x="15700" y="30"/>
                      <a:pt x="15466" y="1"/>
                      <a:pt x="1524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3793825" y="3102175"/>
                <a:ext cx="603375" cy="104525"/>
              </a:xfrm>
              <a:custGeom>
                <a:avLst/>
                <a:gdLst/>
                <a:ahLst/>
                <a:cxnLst/>
                <a:rect l="l" t="t" r="r" b="b"/>
                <a:pathLst>
                  <a:path w="24135" h="4181" extrusionOk="0">
                    <a:moveTo>
                      <a:pt x="15180" y="0"/>
                    </a:moveTo>
                    <a:cubicBezTo>
                      <a:pt x="15024" y="0"/>
                      <a:pt x="14874" y="16"/>
                      <a:pt x="14727" y="47"/>
                    </a:cubicBezTo>
                    <a:cubicBezTo>
                      <a:pt x="14101" y="171"/>
                      <a:pt x="13506" y="535"/>
                      <a:pt x="12904" y="1155"/>
                    </a:cubicBezTo>
                    <a:cubicBezTo>
                      <a:pt x="12720" y="1345"/>
                      <a:pt x="12541" y="1548"/>
                      <a:pt x="12368" y="1744"/>
                    </a:cubicBezTo>
                    <a:cubicBezTo>
                      <a:pt x="11838" y="2352"/>
                      <a:pt x="11290" y="2978"/>
                      <a:pt x="10438" y="3294"/>
                    </a:cubicBezTo>
                    <a:cubicBezTo>
                      <a:pt x="10287" y="3351"/>
                      <a:pt x="10132" y="3375"/>
                      <a:pt x="9974" y="3375"/>
                    </a:cubicBezTo>
                    <a:cubicBezTo>
                      <a:pt x="9500" y="3375"/>
                      <a:pt x="8999" y="3158"/>
                      <a:pt x="8508" y="2948"/>
                    </a:cubicBezTo>
                    <a:cubicBezTo>
                      <a:pt x="8335" y="2877"/>
                      <a:pt x="8162" y="2805"/>
                      <a:pt x="7989" y="2739"/>
                    </a:cubicBezTo>
                    <a:cubicBezTo>
                      <a:pt x="7853" y="2686"/>
                      <a:pt x="7715" y="2638"/>
                      <a:pt x="7584" y="2596"/>
                    </a:cubicBezTo>
                    <a:cubicBezTo>
                      <a:pt x="7542" y="2579"/>
                      <a:pt x="7501" y="2566"/>
                      <a:pt x="7459" y="2549"/>
                    </a:cubicBezTo>
                    <a:cubicBezTo>
                      <a:pt x="7251" y="2478"/>
                      <a:pt x="7023" y="2412"/>
                      <a:pt x="6809" y="2346"/>
                    </a:cubicBezTo>
                    <a:cubicBezTo>
                      <a:pt x="6369" y="2222"/>
                      <a:pt x="5910" y="2090"/>
                      <a:pt x="5499" y="1851"/>
                    </a:cubicBezTo>
                    <a:cubicBezTo>
                      <a:pt x="5350" y="1763"/>
                      <a:pt x="5195" y="1667"/>
                      <a:pt x="5052" y="1578"/>
                    </a:cubicBezTo>
                    <a:cubicBezTo>
                      <a:pt x="4463" y="1214"/>
                      <a:pt x="3682" y="762"/>
                      <a:pt x="2848" y="553"/>
                    </a:cubicBezTo>
                    <a:cubicBezTo>
                      <a:pt x="2530" y="474"/>
                      <a:pt x="2226" y="434"/>
                      <a:pt x="1935" y="434"/>
                    </a:cubicBezTo>
                    <a:cubicBezTo>
                      <a:pt x="1201" y="434"/>
                      <a:pt x="555" y="687"/>
                      <a:pt x="0" y="1191"/>
                    </a:cubicBezTo>
                    <a:lnTo>
                      <a:pt x="17" y="1208"/>
                    </a:lnTo>
                    <a:cubicBezTo>
                      <a:pt x="564" y="709"/>
                      <a:pt x="1208" y="461"/>
                      <a:pt x="1936" y="461"/>
                    </a:cubicBezTo>
                    <a:cubicBezTo>
                      <a:pt x="2225" y="461"/>
                      <a:pt x="2527" y="500"/>
                      <a:pt x="2841" y="577"/>
                    </a:cubicBezTo>
                    <a:cubicBezTo>
                      <a:pt x="3676" y="785"/>
                      <a:pt x="4450" y="1232"/>
                      <a:pt x="5040" y="1601"/>
                    </a:cubicBezTo>
                    <a:cubicBezTo>
                      <a:pt x="5183" y="1691"/>
                      <a:pt x="5338" y="1780"/>
                      <a:pt x="5486" y="1870"/>
                    </a:cubicBezTo>
                    <a:cubicBezTo>
                      <a:pt x="5898" y="2107"/>
                      <a:pt x="6363" y="2245"/>
                      <a:pt x="6803" y="2370"/>
                    </a:cubicBezTo>
                    <a:cubicBezTo>
                      <a:pt x="7018" y="2436"/>
                      <a:pt x="7238" y="2495"/>
                      <a:pt x="7452" y="2572"/>
                    </a:cubicBezTo>
                    <a:cubicBezTo>
                      <a:pt x="7495" y="2585"/>
                      <a:pt x="7537" y="2602"/>
                      <a:pt x="7578" y="2615"/>
                    </a:cubicBezTo>
                    <a:cubicBezTo>
                      <a:pt x="7710" y="2662"/>
                      <a:pt x="7846" y="2709"/>
                      <a:pt x="7977" y="2758"/>
                    </a:cubicBezTo>
                    <a:cubicBezTo>
                      <a:pt x="8150" y="2822"/>
                      <a:pt x="8329" y="2901"/>
                      <a:pt x="8496" y="2972"/>
                    </a:cubicBezTo>
                    <a:cubicBezTo>
                      <a:pt x="8991" y="3181"/>
                      <a:pt x="9497" y="3398"/>
                      <a:pt x="9977" y="3398"/>
                    </a:cubicBezTo>
                    <a:cubicBezTo>
                      <a:pt x="10138" y="3398"/>
                      <a:pt x="10296" y="3374"/>
                      <a:pt x="10449" y="3317"/>
                    </a:cubicBezTo>
                    <a:cubicBezTo>
                      <a:pt x="11301" y="3001"/>
                      <a:pt x="11856" y="2370"/>
                      <a:pt x="12385" y="1757"/>
                    </a:cubicBezTo>
                    <a:cubicBezTo>
                      <a:pt x="12558" y="1560"/>
                      <a:pt x="12737" y="1357"/>
                      <a:pt x="12922" y="1172"/>
                    </a:cubicBezTo>
                    <a:cubicBezTo>
                      <a:pt x="13523" y="559"/>
                      <a:pt x="14114" y="196"/>
                      <a:pt x="14733" y="70"/>
                    </a:cubicBezTo>
                    <a:cubicBezTo>
                      <a:pt x="14878" y="39"/>
                      <a:pt x="15027" y="23"/>
                      <a:pt x="15182" y="23"/>
                    </a:cubicBezTo>
                    <a:cubicBezTo>
                      <a:pt x="15411" y="23"/>
                      <a:pt x="15651" y="57"/>
                      <a:pt x="15907" y="124"/>
                    </a:cubicBezTo>
                    <a:cubicBezTo>
                      <a:pt x="16407" y="261"/>
                      <a:pt x="16884" y="493"/>
                      <a:pt x="17241" y="690"/>
                    </a:cubicBezTo>
                    <a:cubicBezTo>
                      <a:pt x="17676" y="916"/>
                      <a:pt x="17980" y="1334"/>
                      <a:pt x="18296" y="1769"/>
                    </a:cubicBezTo>
                    <a:cubicBezTo>
                      <a:pt x="18629" y="2227"/>
                      <a:pt x="18975" y="2704"/>
                      <a:pt x="19523" y="3080"/>
                    </a:cubicBezTo>
                    <a:lnTo>
                      <a:pt x="19559" y="3103"/>
                    </a:lnTo>
                    <a:cubicBezTo>
                      <a:pt x="19743" y="3228"/>
                      <a:pt x="19911" y="3341"/>
                      <a:pt x="20084" y="3449"/>
                    </a:cubicBezTo>
                    <a:cubicBezTo>
                      <a:pt x="20870" y="3930"/>
                      <a:pt x="21621" y="4181"/>
                      <a:pt x="22323" y="4181"/>
                    </a:cubicBezTo>
                    <a:cubicBezTo>
                      <a:pt x="22347" y="4181"/>
                      <a:pt x="22366" y="4175"/>
                      <a:pt x="22388" y="4175"/>
                    </a:cubicBezTo>
                    <a:cubicBezTo>
                      <a:pt x="22883" y="4169"/>
                      <a:pt x="23587" y="4032"/>
                      <a:pt x="24134" y="3449"/>
                    </a:cubicBezTo>
                    <a:lnTo>
                      <a:pt x="24117" y="3430"/>
                    </a:lnTo>
                    <a:cubicBezTo>
                      <a:pt x="23574" y="4009"/>
                      <a:pt x="22878" y="4145"/>
                      <a:pt x="22388" y="4152"/>
                    </a:cubicBezTo>
                    <a:cubicBezTo>
                      <a:pt x="22365" y="4153"/>
                      <a:pt x="22342" y="4153"/>
                      <a:pt x="22318" y="4153"/>
                    </a:cubicBezTo>
                    <a:cubicBezTo>
                      <a:pt x="21623" y="4153"/>
                      <a:pt x="20874" y="3908"/>
                      <a:pt x="20095" y="3430"/>
                    </a:cubicBezTo>
                    <a:cubicBezTo>
                      <a:pt x="19928" y="3323"/>
                      <a:pt x="19756" y="3204"/>
                      <a:pt x="19570" y="3085"/>
                    </a:cubicBezTo>
                    <a:lnTo>
                      <a:pt x="19535" y="3055"/>
                    </a:lnTo>
                    <a:cubicBezTo>
                      <a:pt x="18987" y="2686"/>
                      <a:pt x="18648" y="2209"/>
                      <a:pt x="18313" y="1757"/>
                    </a:cubicBezTo>
                    <a:cubicBezTo>
                      <a:pt x="17992" y="1315"/>
                      <a:pt x="17694" y="899"/>
                      <a:pt x="17254" y="666"/>
                    </a:cubicBezTo>
                    <a:cubicBezTo>
                      <a:pt x="16889" y="476"/>
                      <a:pt x="16413" y="237"/>
                      <a:pt x="15913" y="106"/>
                    </a:cubicBezTo>
                    <a:cubicBezTo>
                      <a:pt x="15653" y="35"/>
                      <a:pt x="15411" y="0"/>
                      <a:pt x="1518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3794425" y="3104200"/>
                <a:ext cx="602175" cy="105050"/>
              </a:xfrm>
              <a:custGeom>
                <a:avLst/>
                <a:gdLst/>
                <a:ahLst/>
                <a:cxnLst/>
                <a:rect l="l" t="t" r="r" b="b"/>
                <a:pathLst>
                  <a:path w="24087" h="4202" extrusionOk="0">
                    <a:moveTo>
                      <a:pt x="15110" y="1"/>
                    </a:moveTo>
                    <a:cubicBezTo>
                      <a:pt x="14968" y="1"/>
                      <a:pt x="14831" y="15"/>
                      <a:pt x="14698" y="43"/>
                    </a:cubicBezTo>
                    <a:cubicBezTo>
                      <a:pt x="14077" y="168"/>
                      <a:pt x="13499" y="525"/>
                      <a:pt x="12886" y="1163"/>
                    </a:cubicBezTo>
                    <a:cubicBezTo>
                      <a:pt x="12707" y="1347"/>
                      <a:pt x="12534" y="1550"/>
                      <a:pt x="12368" y="1740"/>
                    </a:cubicBezTo>
                    <a:cubicBezTo>
                      <a:pt x="11825" y="2367"/>
                      <a:pt x="11266" y="3010"/>
                      <a:pt x="10425" y="3313"/>
                    </a:cubicBezTo>
                    <a:cubicBezTo>
                      <a:pt x="10259" y="3373"/>
                      <a:pt x="10085" y="3398"/>
                      <a:pt x="9908" y="3398"/>
                    </a:cubicBezTo>
                    <a:cubicBezTo>
                      <a:pt x="9387" y="3398"/>
                      <a:pt x="8827" y="3180"/>
                      <a:pt x="8281" y="2963"/>
                    </a:cubicBezTo>
                    <a:cubicBezTo>
                      <a:pt x="8168" y="2920"/>
                      <a:pt x="8055" y="2879"/>
                      <a:pt x="7947" y="2837"/>
                    </a:cubicBezTo>
                    <a:cubicBezTo>
                      <a:pt x="7876" y="2813"/>
                      <a:pt x="7804" y="2784"/>
                      <a:pt x="7739" y="2760"/>
                    </a:cubicBezTo>
                    <a:cubicBezTo>
                      <a:pt x="7631" y="2724"/>
                      <a:pt x="7524" y="2683"/>
                      <a:pt x="7423" y="2641"/>
                    </a:cubicBezTo>
                    <a:cubicBezTo>
                      <a:pt x="7214" y="2563"/>
                      <a:pt x="6994" y="2491"/>
                      <a:pt x="6785" y="2420"/>
                    </a:cubicBezTo>
                    <a:cubicBezTo>
                      <a:pt x="6345" y="2271"/>
                      <a:pt x="5891" y="2122"/>
                      <a:pt x="5481" y="1883"/>
                    </a:cubicBezTo>
                    <a:cubicBezTo>
                      <a:pt x="5326" y="1795"/>
                      <a:pt x="5176" y="1699"/>
                      <a:pt x="5033" y="1610"/>
                    </a:cubicBezTo>
                    <a:cubicBezTo>
                      <a:pt x="4450" y="1240"/>
                      <a:pt x="3675" y="794"/>
                      <a:pt x="2841" y="574"/>
                    </a:cubicBezTo>
                    <a:cubicBezTo>
                      <a:pt x="2517" y="491"/>
                      <a:pt x="2206" y="450"/>
                      <a:pt x="1910" y="450"/>
                    </a:cubicBezTo>
                    <a:cubicBezTo>
                      <a:pt x="1182" y="450"/>
                      <a:pt x="542" y="701"/>
                      <a:pt x="0" y="1204"/>
                    </a:cubicBezTo>
                    <a:lnTo>
                      <a:pt x="17" y="1223"/>
                    </a:lnTo>
                    <a:cubicBezTo>
                      <a:pt x="555" y="723"/>
                      <a:pt x="1190" y="473"/>
                      <a:pt x="1912" y="473"/>
                    </a:cubicBezTo>
                    <a:cubicBezTo>
                      <a:pt x="2206" y="473"/>
                      <a:pt x="2514" y="514"/>
                      <a:pt x="2836" y="597"/>
                    </a:cubicBezTo>
                    <a:cubicBezTo>
                      <a:pt x="3664" y="811"/>
                      <a:pt x="4439" y="1264"/>
                      <a:pt x="5022" y="1633"/>
                    </a:cubicBezTo>
                    <a:cubicBezTo>
                      <a:pt x="5165" y="1723"/>
                      <a:pt x="5314" y="1812"/>
                      <a:pt x="5469" y="1902"/>
                    </a:cubicBezTo>
                    <a:cubicBezTo>
                      <a:pt x="5880" y="2146"/>
                      <a:pt x="6339" y="2295"/>
                      <a:pt x="6779" y="2444"/>
                    </a:cubicBezTo>
                    <a:cubicBezTo>
                      <a:pt x="6988" y="2510"/>
                      <a:pt x="7202" y="2587"/>
                      <a:pt x="7417" y="2664"/>
                    </a:cubicBezTo>
                    <a:cubicBezTo>
                      <a:pt x="7518" y="2706"/>
                      <a:pt x="7626" y="2741"/>
                      <a:pt x="7727" y="2784"/>
                    </a:cubicBezTo>
                    <a:cubicBezTo>
                      <a:pt x="7799" y="2807"/>
                      <a:pt x="7870" y="2831"/>
                      <a:pt x="7936" y="2861"/>
                    </a:cubicBezTo>
                    <a:cubicBezTo>
                      <a:pt x="8049" y="2903"/>
                      <a:pt x="8162" y="2944"/>
                      <a:pt x="8269" y="2986"/>
                    </a:cubicBezTo>
                    <a:cubicBezTo>
                      <a:pt x="8817" y="3202"/>
                      <a:pt x="9377" y="3422"/>
                      <a:pt x="9902" y="3422"/>
                    </a:cubicBezTo>
                    <a:cubicBezTo>
                      <a:pt x="10086" y="3422"/>
                      <a:pt x="10265" y="3395"/>
                      <a:pt x="10438" y="3332"/>
                    </a:cubicBezTo>
                    <a:cubicBezTo>
                      <a:pt x="11283" y="3027"/>
                      <a:pt x="11844" y="2384"/>
                      <a:pt x="12386" y="1759"/>
                    </a:cubicBezTo>
                    <a:cubicBezTo>
                      <a:pt x="12553" y="1569"/>
                      <a:pt x="12726" y="1366"/>
                      <a:pt x="12905" y="1181"/>
                    </a:cubicBezTo>
                    <a:cubicBezTo>
                      <a:pt x="13518" y="544"/>
                      <a:pt x="14090" y="186"/>
                      <a:pt x="14703" y="60"/>
                    </a:cubicBezTo>
                    <a:cubicBezTo>
                      <a:pt x="14831" y="35"/>
                      <a:pt x="14961" y="22"/>
                      <a:pt x="15095" y="22"/>
                    </a:cubicBezTo>
                    <a:cubicBezTo>
                      <a:pt x="15339" y="22"/>
                      <a:pt x="15597" y="64"/>
                      <a:pt x="15877" y="145"/>
                    </a:cubicBezTo>
                    <a:cubicBezTo>
                      <a:pt x="16348" y="282"/>
                      <a:pt x="16794" y="508"/>
                      <a:pt x="17206" y="728"/>
                    </a:cubicBezTo>
                    <a:cubicBezTo>
                      <a:pt x="17629" y="954"/>
                      <a:pt x="17909" y="1366"/>
                      <a:pt x="18207" y="1800"/>
                    </a:cubicBezTo>
                    <a:cubicBezTo>
                      <a:pt x="18523" y="2254"/>
                      <a:pt x="18880" y="2771"/>
                      <a:pt x="19458" y="3147"/>
                    </a:cubicBezTo>
                    <a:cubicBezTo>
                      <a:pt x="19661" y="3285"/>
                      <a:pt x="19845" y="3403"/>
                      <a:pt x="20030" y="3511"/>
                    </a:cubicBezTo>
                    <a:cubicBezTo>
                      <a:pt x="20810" y="3970"/>
                      <a:pt x="21548" y="4201"/>
                      <a:pt x="22234" y="4201"/>
                    </a:cubicBezTo>
                    <a:lnTo>
                      <a:pt x="22347" y="4201"/>
                    </a:lnTo>
                    <a:cubicBezTo>
                      <a:pt x="23032" y="4171"/>
                      <a:pt x="23634" y="3909"/>
                      <a:pt x="24086" y="3445"/>
                    </a:cubicBezTo>
                    <a:lnTo>
                      <a:pt x="24069" y="3428"/>
                    </a:lnTo>
                    <a:cubicBezTo>
                      <a:pt x="23621" y="3892"/>
                      <a:pt x="23027" y="4154"/>
                      <a:pt x="22347" y="4178"/>
                    </a:cubicBezTo>
                    <a:cubicBezTo>
                      <a:pt x="22308" y="4180"/>
                      <a:pt x="22269" y="4181"/>
                      <a:pt x="22230" y="4181"/>
                    </a:cubicBezTo>
                    <a:cubicBezTo>
                      <a:pt x="21553" y="4181"/>
                      <a:pt x="20818" y="3948"/>
                      <a:pt x="20041" y="3486"/>
                    </a:cubicBezTo>
                    <a:cubicBezTo>
                      <a:pt x="19857" y="3385"/>
                      <a:pt x="19672" y="3260"/>
                      <a:pt x="19469" y="3129"/>
                    </a:cubicBezTo>
                    <a:cubicBezTo>
                      <a:pt x="18897" y="2754"/>
                      <a:pt x="18540" y="2235"/>
                      <a:pt x="18224" y="1783"/>
                    </a:cubicBezTo>
                    <a:cubicBezTo>
                      <a:pt x="17926" y="1347"/>
                      <a:pt x="17640" y="937"/>
                      <a:pt x="17217" y="711"/>
                    </a:cubicBezTo>
                    <a:cubicBezTo>
                      <a:pt x="16807" y="484"/>
                      <a:pt x="16359" y="258"/>
                      <a:pt x="15883" y="120"/>
                    </a:cubicBezTo>
                    <a:cubicBezTo>
                      <a:pt x="15608" y="42"/>
                      <a:pt x="15353" y="1"/>
                      <a:pt x="151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3795000" y="3106225"/>
                <a:ext cx="601025" cy="105700"/>
              </a:xfrm>
              <a:custGeom>
                <a:avLst/>
                <a:gdLst/>
                <a:ahLst/>
                <a:cxnLst/>
                <a:rect l="l" t="t" r="r" b="b"/>
                <a:pathLst>
                  <a:path w="24041" h="4228" extrusionOk="0">
                    <a:moveTo>
                      <a:pt x="15040" y="0"/>
                    </a:moveTo>
                    <a:cubicBezTo>
                      <a:pt x="14914" y="0"/>
                      <a:pt x="14792" y="12"/>
                      <a:pt x="14675" y="34"/>
                    </a:cubicBezTo>
                    <a:cubicBezTo>
                      <a:pt x="13870" y="194"/>
                      <a:pt x="13256" y="760"/>
                      <a:pt x="12869" y="1178"/>
                    </a:cubicBezTo>
                    <a:cubicBezTo>
                      <a:pt x="12696" y="1356"/>
                      <a:pt x="12530" y="1552"/>
                      <a:pt x="12363" y="1744"/>
                    </a:cubicBezTo>
                    <a:cubicBezTo>
                      <a:pt x="11815" y="2381"/>
                      <a:pt x="11249" y="3036"/>
                      <a:pt x="10421" y="3328"/>
                    </a:cubicBezTo>
                    <a:cubicBezTo>
                      <a:pt x="10233" y="3393"/>
                      <a:pt x="10034" y="3421"/>
                      <a:pt x="9828" y="3421"/>
                    </a:cubicBezTo>
                    <a:cubicBezTo>
                      <a:pt x="9206" y="3421"/>
                      <a:pt x="8524" y="3168"/>
                      <a:pt x="7906" y="2935"/>
                    </a:cubicBezTo>
                    <a:cubicBezTo>
                      <a:pt x="7740" y="2875"/>
                      <a:pt x="7561" y="2810"/>
                      <a:pt x="7388" y="2739"/>
                    </a:cubicBezTo>
                    <a:cubicBezTo>
                      <a:pt x="7179" y="2649"/>
                      <a:pt x="6965" y="2572"/>
                      <a:pt x="6762" y="2494"/>
                    </a:cubicBezTo>
                    <a:cubicBezTo>
                      <a:pt x="6322" y="2327"/>
                      <a:pt x="5875" y="2160"/>
                      <a:pt x="5464" y="1917"/>
                    </a:cubicBezTo>
                    <a:cubicBezTo>
                      <a:pt x="5309" y="1827"/>
                      <a:pt x="5160" y="1738"/>
                      <a:pt x="5018" y="1642"/>
                    </a:cubicBezTo>
                    <a:cubicBezTo>
                      <a:pt x="4481" y="1302"/>
                      <a:pt x="3676" y="820"/>
                      <a:pt x="2837" y="594"/>
                    </a:cubicBezTo>
                    <a:cubicBezTo>
                      <a:pt x="2505" y="506"/>
                      <a:pt x="2188" y="462"/>
                      <a:pt x="1887" y="462"/>
                    </a:cubicBezTo>
                    <a:cubicBezTo>
                      <a:pt x="1166" y="462"/>
                      <a:pt x="534" y="715"/>
                      <a:pt x="0" y="1219"/>
                    </a:cubicBezTo>
                    <a:lnTo>
                      <a:pt x="19" y="1238"/>
                    </a:lnTo>
                    <a:cubicBezTo>
                      <a:pt x="545" y="737"/>
                      <a:pt x="1171" y="486"/>
                      <a:pt x="1887" y="486"/>
                    </a:cubicBezTo>
                    <a:cubicBezTo>
                      <a:pt x="2186" y="486"/>
                      <a:pt x="2500" y="530"/>
                      <a:pt x="2830" y="617"/>
                    </a:cubicBezTo>
                    <a:cubicBezTo>
                      <a:pt x="3671" y="844"/>
                      <a:pt x="4468" y="1321"/>
                      <a:pt x="5005" y="1667"/>
                    </a:cubicBezTo>
                    <a:cubicBezTo>
                      <a:pt x="5142" y="1755"/>
                      <a:pt x="5296" y="1845"/>
                      <a:pt x="5452" y="1940"/>
                    </a:cubicBezTo>
                    <a:cubicBezTo>
                      <a:pt x="5863" y="2178"/>
                      <a:pt x="6316" y="2351"/>
                      <a:pt x="6750" y="2512"/>
                    </a:cubicBezTo>
                    <a:cubicBezTo>
                      <a:pt x="6959" y="2589"/>
                      <a:pt x="7174" y="2673"/>
                      <a:pt x="7377" y="2756"/>
                    </a:cubicBezTo>
                    <a:cubicBezTo>
                      <a:pt x="7548" y="2828"/>
                      <a:pt x="7727" y="2899"/>
                      <a:pt x="7894" y="2959"/>
                    </a:cubicBezTo>
                    <a:cubicBezTo>
                      <a:pt x="8521" y="3191"/>
                      <a:pt x="9206" y="3445"/>
                      <a:pt x="9832" y="3445"/>
                    </a:cubicBezTo>
                    <a:cubicBezTo>
                      <a:pt x="10038" y="3445"/>
                      <a:pt x="10238" y="3417"/>
                      <a:pt x="10427" y="3352"/>
                    </a:cubicBezTo>
                    <a:cubicBezTo>
                      <a:pt x="11266" y="3061"/>
                      <a:pt x="11832" y="2399"/>
                      <a:pt x="12381" y="1755"/>
                    </a:cubicBezTo>
                    <a:cubicBezTo>
                      <a:pt x="12547" y="1571"/>
                      <a:pt x="12714" y="1373"/>
                      <a:pt x="12887" y="1189"/>
                    </a:cubicBezTo>
                    <a:cubicBezTo>
                      <a:pt x="13501" y="540"/>
                      <a:pt x="14073" y="177"/>
                      <a:pt x="14675" y="58"/>
                    </a:cubicBezTo>
                    <a:cubicBezTo>
                      <a:pt x="14795" y="36"/>
                      <a:pt x="14918" y="25"/>
                      <a:pt x="15046" y="25"/>
                    </a:cubicBezTo>
                    <a:cubicBezTo>
                      <a:pt x="15295" y="25"/>
                      <a:pt x="15560" y="68"/>
                      <a:pt x="15849" y="158"/>
                    </a:cubicBezTo>
                    <a:cubicBezTo>
                      <a:pt x="16319" y="308"/>
                      <a:pt x="16778" y="551"/>
                      <a:pt x="17171" y="773"/>
                    </a:cubicBezTo>
                    <a:cubicBezTo>
                      <a:pt x="17576" y="999"/>
                      <a:pt x="17843" y="1403"/>
                      <a:pt x="18123" y="1832"/>
                    </a:cubicBezTo>
                    <a:cubicBezTo>
                      <a:pt x="18434" y="2303"/>
                      <a:pt x="18791" y="2839"/>
                      <a:pt x="19393" y="3221"/>
                    </a:cubicBezTo>
                    <a:cubicBezTo>
                      <a:pt x="19578" y="3334"/>
                      <a:pt x="19781" y="3460"/>
                      <a:pt x="19971" y="3573"/>
                    </a:cubicBezTo>
                    <a:cubicBezTo>
                      <a:pt x="20752" y="4007"/>
                      <a:pt x="21484" y="4227"/>
                      <a:pt x="22140" y="4227"/>
                    </a:cubicBezTo>
                    <a:lnTo>
                      <a:pt x="22306" y="4227"/>
                    </a:lnTo>
                    <a:cubicBezTo>
                      <a:pt x="22973" y="4186"/>
                      <a:pt x="23570" y="3919"/>
                      <a:pt x="24040" y="3441"/>
                    </a:cubicBezTo>
                    <a:lnTo>
                      <a:pt x="24022" y="3424"/>
                    </a:lnTo>
                    <a:cubicBezTo>
                      <a:pt x="23557" y="3894"/>
                      <a:pt x="22962" y="4162"/>
                      <a:pt x="22300" y="4205"/>
                    </a:cubicBezTo>
                    <a:cubicBezTo>
                      <a:pt x="22252" y="4207"/>
                      <a:pt x="22204" y="4208"/>
                      <a:pt x="22155" y="4208"/>
                    </a:cubicBezTo>
                    <a:cubicBezTo>
                      <a:pt x="21501" y="4208"/>
                      <a:pt x="20770" y="3986"/>
                      <a:pt x="19982" y="3548"/>
                    </a:cubicBezTo>
                    <a:cubicBezTo>
                      <a:pt x="19792" y="3441"/>
                      <a:pt x="19589" y="3317"/>
                      <a:pt x="19405" y="3196"/>
                    </a:cubicBezTo>
                    <a:cubicBezTo>
                      <a:pt x="18803" y="2822"/>
                      <a:pt x="18458" y="2286"/>
                      <a:pt x="18148" y="1815"/>
                    </a:cubicBezTo>
                    <a:cubicBezTo>
                      <a:pt x="17862" y="1386"/>
                      <a:pt x="17593" y="980"/>
                      <a:pt x="17183" y="749"/>
                    </a:cubicBezTo>
                    <a:cubicBezTo>
                      <a:pt x="16789" y="534"/>
                      <a:pt x="16325" y="284"/>
                      <a:pt x="15860" y="141"/>
                    </a:cubicBezTo>
                    <a:cubicBezTo>
                      <a:pt x="15566" y="46"/>
                      <a:pt x="15294" y="0"/>
                      <a:pt x="1504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3795750" y="3108225"/>
                <a:ext cx="599650" cy="106525"/>
              </a:xfrm>
              <a:custGeom>
                <a:avLst/>
                <a:gdLst/>
                <a:ahLst/>
                <a:cxnLst/>
                <a:rect l="l" t="t" r="r" b="b"/>
                <a:pathLst>
                  <a:path w="23986" h="4261" extrusionOk="0">
                    <a:moveTo>
                      <a:pt x="14972" y="1"/>
                    </a:moveTo>
                    <a:cubicBezTo>
                      <a:pt x="14857" y="1"/>
                      <a:pt x="14746" y="11"/>
                      <a:pt x="14639" y="31"/>
                    </a:cubicBezTo>
                    <a:cubicBezTo>
                      <a:pt x="13858" y="180"/>
                      <a:pt x="13268" y="729"/>
                      <a:pt x="12845" y="1186"/>
                    </a:cubicBezTo>
                    <a:cubicBezTo>
                      <a:pt x="12679" y="1365"/>
                      <a:pt x="12517" y="1557"/>
                      <a:pt x="12357" y="1741"/>
                    </a:cubicBezTo>
                    <a:cubicBezTo>
                      <a:pt x="11802" y="2390"/>
                      <a:pt x="11224" y="3069"/>
                      <a:pt x="10402" y="3350"/>
                    </a:cubicBezTo>
                    <a:cubicBezTo>
                      <a:pt x="10184" y="3422"/>
                      <a:pt x="9952" y="3452"/>
                      <a:pt x="9714" y="3452"/>
                    </a:cubicBezTo>
                    <a:cubicBezTo>
                      <a:pt x="9085" y="3452"/>
                      <a:pt x="8415" y="3242"/>
                      <a:pt x="7859" y="3039"/>
                    </a:cubicBezTo>
                    <a:cubicBezTo>
                      <a:pt x="7661" y="2968"/>
                      <a:pt x="7495" y="2896"/>
                      <a:pt x="7347" y="2831"/>
                    </a:cubicBezTo>
                    <a:cubicBezTo>
                      <a:pt x="7138" y="2736"/>
                      <a:pt x="6924" y="2646"/>
                      <a:pt x="6720" y="2563"/>
                    </a:cubicBezTo>
                    <a:cubicBezTo>
                      <a:pt x="6292" y="2379"/>
                      <a:pt x="5845" y="2194"/>
                      <a:pt x="5434" y="1955"/>
                    </a:cubicBezTo>
                    <a:cubicBezTo>
                      <a:pt x="5279" y="1860"/>
                      <a:pt x="5130" y="1771"/>
                      <a:pt x="4993" y="1675"/>
                    </a:cubicBezTo>
                    <a:cubicBezTo>
                      <a:pt x="4463" y="1336"/>
                      <a:pt x="3665" y="853"/>
                      <a:pt x="2818" y="614"/>
                    </a:cubicBezTo>
                    <a:cubicBezTo>
                      <a:pt x="2482" y="522"/>
                      <a:pt x="2161" y="476"/>
                      <a:pt x="1856" y="476"/>
                    </a:cubicBezTo>
                    <a:cubicBezTo>
                      <a:pt x="1142" y="476"/>
                      <a:pt x="519" y="730"/>
                      <a:pt x="0" y="1235"/>
                    </a:cubicBezTo>
                    <a:lnTo>
                      <a:pt x="12" y="1252"/>
                    </a:lnTo>
                    <a:cubicBezTo>
                      <a:pt x="529" y="752"/>
                      <a:pt x="1145" y="499"/>
                      <a:pt x="1853" y="499"/>
                    </a:cubicBezTo>
                    <a:cubicBezTo>
                      <a:pt x="2156" y="499"/>
                      <a:pt x="2476" y="545"/>
                      <a:pt x="2813" y="639"/>
                    </a:cubicBezTo>
                    <a:cubicBezTo>
                      <a:pt x="3652" y="872"/>
                      <a:pt x="4451" y="1353"/>
                      <a:pt x="4980" y="1700"/>
                    </a:cubicBezTo>
                    <a:cubicBezTo>
                      <a:pt x="5118" y="1788"/>
                      <a:pt x="5266" y="1884"/>
                      <a:pt x="5422" y="1973"/>
                    </a:cubicBezTo>
                    <a:cubicBezTo>
                      <a:pt x="5833" y="2217"/>
                      <a:pt x="6280" y="2402"/>
                      <a:pt x="6709" y="2580"/>
                    </a:cubicBezTo>
                    <a:cubicBezTo>
                      <a:pt x="6918" y="2670"/>
                      <a:pt x="7125" y="2759"/>
                      <a:pt x="7334" y="2855"/>
                    </a:cubicBezTo>
                    <a:cubicBezTo>
                      <a:pt x="7483" y="2921"/>
                      <a:pt x="7656" y="2992"/>
                      <a:pt x="7847" y="3064"/>
                    </a:cubicBezTo>
                    <a:cubicBezTo>
                      <a:pt x="8404" y="3265"/>
                      <a:pt x="9074" y="3473"/>
                      <a:pt x="9702" y="3473"/>
                    </a:cubicBezTo>
                    <a:cubicBezTo>
                      <a:pt x="9947" y="3473"/>
                      <a:pt x="10185" y="3442"/>
                      <a:pt x="10408" y="3367"/>
                    </a:cubicBezTo>
                    <a:cubicBezTo>
                      <a:pt x="11236" y="3088"/>
                      <a:pt x="11815" y="2409"/>
                      <a:pt x="12374" y="1752"/>
                    </a:cubicBezTo>
                    <a:cubicBezTo>
                      <a:pt x="12536" y="1568"/>
                      <a:pt x="12696" y="1378"/>
                      <a:pt x="12857" y="1205"/>
                    </a:cubicBezTo>
                    <a:cubicBezTo>
                      <a:pt x="13281" y="746"/>
                      <a:pt x="13870" y="204"/>
                      <a:pt x="14645" y="55"/>
                    </a:cubicBezTo>
                    <a:cubicBezTo>
                      <a:pt x="14750" y="35"/>
                      <a:pt x="14860" y="25"/>
                      <a:pt x="14974" y="25"/>
                    </a:cubicBezTo>
                    <a:cubicBezTo>
                      <a:pt x="15232" y="25"/>
                      <a:pt x="15512" y="76"/>
                      <a:pt x="15819" y="180"/>
                    </a:cubicBezTo>
                    <a:cubicBezTo>
                      <a:pt x="16289" y="341"/>
                      <a:pt x="16754" y="603"/>
                      <a:pt x="17128" y="817"/>
                    </a:cubicBezTo>
                    <a:cubicBezTo>
                      <a:pt x="17522" y="1037"/>
                      <a:pt x="17772" y="1436"/>
                      <a:pt x="18041" y="1865"/>
                    </a:cubicBezTo>
                    <a:cubicBezTo>
                      <a:pt x="18344" y="2354"/>
                      <a:pt x="18690" y="2909"/>
                      <a:pt x="19322" y="3289"/>
                    </a:cubicBezTo>
                    <a:cubicBezTo>
                      <a:pt x="19548" y="3427"/>
                      <a:pt x="19732" y="3540"/>
                      <a:pt x="19905" y="3630"/>
                    </a:cubicBezTo>
                    <a:cubicBezTo>
                      <a:pt x="20697" y="4053"/>
                      <a:pt x="21395" y="4260"/>
                      <a:pt x="22038" y="4260"/>
                    </a:cubicBezTo>
                    <a:cubicBezTo>
                      <a:pt x="22110" y="4260"/>
                      <a:pt x="22181" y="4255"/>
                      <a:pt x="22253" y="4249"/>
                    </a:cubicBezTo>
                    <a:cubicBezTo>
                      <a:pt x="22908" y="4202"/>
                      <a:pt x="23491" y="3927"/>
                      <a:pt x="23986" y="3438"/>
                    </a:cubicBezTo>
                    <a:lnTo>
                      <a:pt x="23969" y="3421"/>
                    </a:lnTo>
                    <a:cubicBezTo>
                      <a:pt x="23480" y="3903"/>
                      <a:pt x="22902" y="4177"/>
                      <a:pt x="22253" y="4225"/>
                    </a:cubicBezTo>
                    <a:cubicBezTo>
                      <a:pt x="22180" y="4230"/>
                      <a:pt x="22106" y="4233"/>
                      <a:pt x="22032" y="4233"/>
                    </a:cubicBezTo>
                    <a:cubicBezTo>
                      <a:pt x="21399" y="4233"/>
                      <a:pt x="20706" y="4027"/>
                      <a:pt x="19917" y="3611"/>
                    </a:cubicBezTo>
                    <a:cubicBezTo>
                      <a:pt x="19743" y="3517"/>
                      <a:pt x="19559" y="3410"/>
                      <a:pt x="19333" y="3272"/>
                    </a:cubicBezTo>
                    <a:cubicBezTo>
                      <a:pt x="18707" y="2891"/>
                      <a:pt x="18362" y="2343"/>
                      <a:pt x="18058" y="1854"/>
                    </a:cubicBezTo>
                    <a:cubicBezTo>
                      <a:pt x="17790" y="1425"/>
                      <a:pt x="17540" y="1020"/>
                      <a:pt x="17141" y="793"/>
                    </a:cubicBezTo>
                    <a:cubicBezTo>
                      <a:pt x="16765" y="586"/>
                      <a:pt x="16300" y="317"/>
                      <a:pt x="15824" y="157"/>
                    </a:cubicBezTo>
                    <a:cubicBezTo>
                      <a:pt x="15514" y="53"/>
                      <a:pt x="15232" y="1"/>
                      <a:pt x="1497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3796350" y="3110200"/>
                <a:ext cx="598300" cy="107225"/>
              </a:xfrm>
              <a:custGeom>
                <a:avLst/>
                <a:gdLst/>
                <a:ahLst/>
                <a:cxnLst/>
                <a:rect l="l" t="t" r="r" b="b"/>
                <a:pathLst>
                  <a:path w="23932" h="4289" extrusionOk="0">
                    <a:moveTo>
                      <a:pt x="14919" y="1"/>
                    </a:moveTo>
                    <a:cubicBezTo>
                      <a:pt x="14812" y="1"/>
                      <a:pt x="14709" y="10"/>
                      <a:pt x="14608" y="29"/>
                    </a:cubicBezTo>
                    <a:cubicBezTo>
                      <a:pt x="13846" y="172"/>
                      <a:pt x="13279" y="697"/>
                      <a:pt x="12821" y="1197"/>
                    </a:cubicBezTo>
                    <a:cubicBezTo>
                      <a:pt x="12666" y="1370"/>
                      <a:pt x="12512" y="1555"/>
                      <a:pt x="12363" y="1733"/>
                    </a:cubicBezTo>
                    <a:cubicBezTo>
                      <a:pt x="11791" y="2407"/>
                      <a:pt x="11206" y="3098"/>
                      <a:pt x="10390" y="3366"/>
                    </a:cubicBezTo>
                    <a:cubicBezTo>
                      <a:pt x="10149" y="3445"/>
                      <a:pt x="9872" y="3483"/>
                      <a:pt x="9569" y="3483"/>
                    </a:cubicBezTo>
                    <a:cubicBezTo>
                      <a:pt x="9042" y="3483"/>
                      <a:pt x="8438" y="3366"/>
                      <a:pt x="7816" y="3139"/>
                    </a:cubicBezTo>
                    <a:cubicBezTo>
                      <a:pt x="7632" y="3073"/>
                      <a:pt x="7459" y="3002"/>
                      <a:pt x="7304" y="2925"/>
                    </a:cubicBezTo>
                    <a:cubicBezTo>
                      <a:pt x="7108" y="2830"/>
                      <a:pt x="6900" y="2734"/>
                      <a:pt x="6702" y="2639"/>
                    </a:cubicBezTo>
                    <a:cubicBezTo>
                      <a:pt x="6273" y="2443"/>
                      <a:pt x="5833" y="2234"/>
                      <a:pt x="5415" y="1989"/>
                    </a:cubicBezTo>
                    <a:cubicBezTo>
                      <a:pt x="5255" y="1894"/>
                      <a:pt x="5112" y="1805"/>
                      <a:pt x="4975" y="1709"/>
                    </a:cubicBezTo>
                    <a:cubicBezTo>
                      <a:pt x="4141" y="1162"/>
                      <a:pt x="3455" y="821"/>
                      <a:pt x="2812" y="637"/>
                    </a:cubicBezTo>
                    <a:cubicBezTo>
                      <a:pt x="2467" y="539"/>
                      <a:pt x="2140" y="490"/>
                      <a:pt x="1831" y="490"/>
                    </a:cubicBezTo>
                    <a:cubicBezTo>
                      <a:pt x="1124" y="490"/>
                      <a:pt x="510" y="745"/>
                      <a:pt x="1" y="1250"/>
                    </a:cubicBezTo>
                    <a:lnTo>
                      <a:pt x="18" y="1269"/>
                    </a:lnTo>
                    <a:cubicBezTo>
                      <a:pt x="524" y="768"/>
                      <a:pt x="1130" y="517"/>
                      <a:pt x="1831" y="517"/>
                    </a:cubicBezTo>
                    <a:cubicBezTo>
                      <a:pt x="2138" y="517"/>
                      <a:pt x="2463" y="565"/>
                      <a:pt x="2806" y="661"/>
                    </a:cubicBezTo>
                    <a:cubicBezTo>
                      <a:pt x="3444" y="846"/>
                      <a:pt x="4128" y="1186"/>
                      <a:pt x="4956" y="1733"/>
                    </a:cubicBezTo>
                    <a:cubicBezTo>
                      <a:pt x="5099" y="1822"/>
                      <a:pt x="5242" y="1918"/>
                      <a:pt x="5404" y="2008"/>
                    </a:cubicBezTo>
                    <a:cubicBezTo>
                      <a:pt x="5821" y="2258"/>
                      <a:pt x="6262" y="2460"/>
                      <a:pt x="6691" y="2663"/>
                    </a:cubicBezTo>
                    <a:cubicBezTo>
                      <a:pt x="6887" y="2752"/>
                      <a:pt x="7095" y="2847"/>
                      <a:pt x="7293" y="2949"/>
                    </a:cubicBezTo>
                    <a:cubicBezTo>
                      <a:pt x="7453" y="3026"/>
                      <a:pt x="7626" y="3098"/>
                      <a:pt x="7810" y="3163"/>
                    </a:cubicBezTo>
                    <a:cubicBezTo>
                      <a:pt x="8431" y="3390"/>
                      <a:pt x="9038" y="3506"/>
                      <a:pt x="9569" y="3506"/>
                    </a:cubicBezTo>
                    <a:cubicBezTo>
                      <a:pt x="9875" y="3506"/>
                      <a:pt x="10155" y="3468"/>
                      <a:pt x="10397" y="3389"/>
                    </a:cubicBezTo>
                    <a:cubicBezTo>
                      <a:pt x="11219" y="3122"/>
                      <a:pt x="11808" y="2424"/>
                      <a:pt x="12380" y="1751"/>
                    </a:cubicBezTo>
                    <a:cubicBezTo>
                      <a:pt x="12529" y="1572"/>
                      <a:pt x="12685" y="1387"/>
                      <a:pt x="12839" y="1214"/>
                    </a:cubicBezTo>
                    <a:cubicBezTo>
                      <a:pt x="13292" y="721"/>
                      <a:pt x="13857" y="191"/>
                      <a:pt x="14615" y="53"/>
                    </a:cubicBezTo>
                    <a:cubicBezTo>
                      <a:pt x="14714" y="34"/>
                      <a:pt x="14817" y="25"/>
                      <a:pt x="14924" y="25"/>
                    </a:cubicBezTo>
                    <a:cubicBezTo>
                      <a:pt x="15188" y="25"/>
                      <a:pt x="15474" y="83"/>
                      <a:pt x="15787" y="202"/>
                    </a:cubicBezTo>
                    <a:cubicBezTo>
                      <a:pt x="16224" y="357"/>
                      <a:pt x="16658" y="607"/>
                      <a:pt x="17039" y="828"/>
                    </a:cubicBezTo>
                    <a:lnTo>
                      <a:pt x="17093" y="857"/>
                    </a:lnTo>
                    <a:cubicBezTo>
                      <a:pt x="17475" y="1079"/>
                      <a:pt x="17712" y="1478"/>
                      <a:pt x="17962" y="1906"/>
                    </a:cubicBezTo>
                    <a:cubicBezTo>
                      <a:pt x="18261" y="2413"/>
                      <a:pt x="18600" y="2985"/>
                      <a:pt x="19255" y="3366"/>
                    </a:cubicBezTo>
                    <a:cubicBezTo>
                      <a:pt x="19469" y="3491"/>
                      <a:pt x="19667" y="3598"/>
                      <a:pt x="19851" y="3694"/>
                    </a:cubicBezTo>
                    <a:cubicBezTo>
                      <a:pt x="20637" y="4093"/>
                      <a:pt x="21328" y="4289"/>
                      <a:pt x="21949" y="4289"/>
                    </a:cubicBezTo>
                    <a:cubicBezTo>
                      <a:pt x="22037" y="4289"/>
                      <a:pt x="22127" y="4283"/>
                      <a:pt x="22210" y="4277"/>
                    </a:cubicBezTo>
                    <a:cubicBezTo>
                      <a:pt x="22854" y="4217"/>
                      <a:pt x="23414" y="3944"/>
                      <a:pt x="23932" y="3438"/>
                    </a:cubicBezTo>
                    <a:lnTo>
                      <a:pt x="23920" y="3419"/>
                    </a:lnTo>
                    <a:cubicBezTo>
                      <a:pt x="23401" y="3920"/>
                      <a:pt x="22842" y="4194"/>
                      <a:pt x="22210" y="4253"/>
                    </a:cubicBezTo>
                    <a:cubicBezTo>
                      <a:pt x="22123" y="4261"/>
                      <a:pt x="22033" y="4266"/>
                      <a:pt x="21943" y="4266"/>
                    </a:cubicBezTo>
                    <a:cubicBezTo>
                      <a:pt x="21326" y="4266"/>
                      <a:pt x="20642" y="4070"/>
                      <a:pt x="19862" y="3669"/>
                    </a:cubicBezTo>
                    <a:cubicBezTo>
                      <a:pt x="19678" y="3581"/>
                      <a:pt x="19482" y="3474"/>
                      <a:pt x="19268" y="3342"/>
                    </a:cubicBezTo>
                    <a:cubicBezTo>
                      <a:pt x="18619" y="2966"/>
                      <a:pt x="18278" y="2394"/>
                      <a:pt x="17981" y="1894"/>
                    </a:cubicBezTo>
                    <a:cubicBezTo>
                      <a:pt x="17731" y="1465"/>
                      <a:pt x="17492" y="1060"/>
                      <a:pt x="17104" y="840"/>
                    </a:cubicBezTo>
                    <a:lnTo>
                      <a:pt x="17051" y="810"/>
                    </a:lnTo>
                    <a:cubicBezTo>
                      <a:pt x="16670" y="590"/>
                      <a:pt x="16235" y="339"/>
                      <a:pt x="15795" y="178"/>
                    </a:cubicBezTo>
                    <a:cubicBezTo>
                      <a:pt x="15475" y="59"/>
                      <a:pt x="15186" y="1"/>
                      <a:pt x="1491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3796925" y="3112250"/>
                <a:ext cx="597150" cy="107850"/>
              </a:xfrm>
              <a:custGeom>
                <a:avLst/>
                <a:gdLst/>
                <a:ahLst/>
                <a:cxnLst/>
                <a:rect l="l" t="t" r="r" b="b"/>
                <a:pathLst>
                  <a:path w="23886" h="4314" extrusionOk="0">
                    <a:moveTo>
                      <a:pt x="14861" y="1"/>
                    </a:moveTo>
                    <a:cubicBezTo>
                      <a:pt x="14767" y="1"/>
                      <a:pt x="14673" y="8"/>
                      <a:pt x="14579" y="24"/>
                    </a:cubicBezTo>
                    <a:cubicBezTo>
                      <a:pt x="13650" y="192"/>
                      <a:pt x="12995" y="972"/>
                      <a:pt x="12363" y="1729"/>
                    </a:cubicBezTo>
                    <a:cubicBezTo>
                      <a:pt x="11785" y="2414"/>
                      <a:pt x="11189" y="3128"/>
                      <a:pt x="10380" y="3379"/>
                    </a:cubicBezTo>
                    <a:cubicBezTo>
                      <a:pt x="10078" y="3473"/>
                      <a:pt x="9732" y="3519"/>
                      <a:pt x="9370" y="3519"/>
                    </a:cubicBezTo>
                    <a:cubicBezTo>
                      <a:pt x="8660" y="3519"/>
                      <a:pt x="7889" y="3343"/>
                      <a:pt x="7270" y="3016"/>
                    </a:cubicBezTo>
                    <a:cubicBezTo>
                      <a:pt x="7078" y="2920"/>
                      <a:pt x="6888" y="2820"/>
                      <a:pt x="6698" y="2724"/>
                    </a:cubicBezTo>
                    <a:cubicBezTo>
                      <a:pt x="6113" y="2426"/>
                      <a:pt x="5512" y="2116"/>
                      <a:pt x="4958" y="1747"/>
                    </a:cubicBezTo>
                    <a:cubicBezTo>
                      <a:pt x="4017" y="1115"/>
                      <a:pt x="3212" y="734"/>
                      <a:pt x="2497" y="579"/>
                    </a:cubicBezTo>
                    <a:cubicBezTo>
                      <a:pt x="2257" y="529"/>
                      <a:pt x="2027" y="504"/>
                      <a:pt x="1806" y="504"/>
                    </a:cubicBezTo>
                    <a:cubicBezTo>
                      <a:pt x="1106" y="504"/>
                      <a:pt x="504" y="756"/>
                      <a:pt x="0" y="1264"/>
                    </a:cubicBezTo>
                    <a:lnTo>
                      <a:pt x="19" y="1283"/>
                    </a:lnTo>
                    <a:cubicBezTo>
                      <a:pt x="512" y="779"/>
                      <a:pt x="1112" y="528"/>
                      <a:pt x="1806" y="528"/>
                    </a:cubicBezTo>
                    <a:cubicBezTo>
                      <a:pt x="2025" y="528"/>
                      <a:pt x="2254" y="553"/>
                      <a:pt x="2491" y="603"/>
                    </a:cubicBezTo>
                    <a:cubicBezTo>
                      <a:pt x="3200" y="758"/>
                      <a:pt x="4004" y="1132"/>
                      <a:pt x="4941" y="1764"/>
                    </a:cubicBezTo>
                    <a:cubicBezTo>
                      <a:pt x="5500" y="2140"/>
                      <a:pt x="6107" y="2449"/>
                      <a:pt x="6692" y="2748"/>
                    </a:cubicBezTo>
                    <a:cubicBezTo>
                      <a:pt x="6877" y="2843"/>
                      <a:pt x="7067" y="2938"/>
                      <a:pt x="7257" y="3040"/>
                    </a:cubicBezTo>
                    <a:cubicBezTo>
                      <a:pt x="7881" y="3368"/>
                      <a:pt x="8656" y="3543"/>
                      <a:pt x="9370" y="3543"/>
                    </a:cubicBezTo>
                    <a:cubicBezTo>
                      <a:pt x="9734" y="3543"/>
                      <a:pt x="10082" y="3498"/>
                      <a:pt x="10385" y="3403"/>
                    </a:cubicBezTo>
                    <a:cubicBezTo>
                      <a:pt x="11202" y="3153"/>
                      <a:pt x="11797" y="2432"/>
                      <a:pt x="12381" y="1740"/>
                    </a:cubicBezTo>
                    <a:cubicBezTo>
                      <a:pt x="13012" y="989"/>
                      <a:pt x="13663" y="210"/>
                      <a:pt x="14585" y="49"/>
                    </a:cubicBezTo>
                    <a:cubicBezTo>
                      <a:pt x="14678" y="32"/>
                      <a:pt x="14771" y="25"/>
                      <a:pt x="14865" y="25"/>
                    </a:cubicBezTo>
                    <a:cubicBezTo>
                      <a:pt x="15566" y="25"/>
                      <a:pt x="16286" y="445"/>
                      <a:pt x="16927" y="824"/>
                    </a:cubicBezTo>
                    <a:cubicBezTo>
                      <a:pt x="16968" y="846"/>
                      <a:pt x="17010" y="876"/>
                      <a:pt x="17058" y="901"/>
                    </a:cubicBezTo>
                    <a:cubicBezTo>
                      <a:pt x="17427" y="1115"/>
                      <a:pt x="17653" y="1520"/>
                      <a:pt x="17886" y="1943"/>
                    </a:cubicBezTo>
                    <a:cubicBezTo>
                      <a:pt x="18178" y="2462"/>
                      <a:pt x="18511" y="3051"/>
                      <a:pt x="19190" y="3433"/>
                    </a:cubicBezTo>
                    <a:cubicBezTo>
                      <a:pt x="20240" y="4028"/>
                      <a:pt x="21115" y="4314"/>
                      <a:pt x="21860" y="4314"/>
                    </a:cubicBezTo>
                    <a:lnTo>
                      <a:pt x="21926" y="4314"/>
                    </a:lnTo>
                    <a:cubicBezTo>
                      <a:pt x="22646" y="4302"/>
                      <a:pt x="23265" y="4016"/>
                      <a:pt x="23886" y="3433"/>
                    </a:cubicBezTo>
                    <a:lnTo>
                      <a:pt x="23867" y="3414"/>
                    </a:lnTo>
                    <a:cubicBezTo>
                      <a:pt x="23254" y="4001"/>
                      <a:pt x="22609" y="4295"/>
                      <a:pt x="21857" y="4295"/>
                    </a:cubicBezTo>
                    <a:cubicBezTo>
                      <a:pt x="21105" y="4295"/>
                      <a:pt x="20246" y="4001"/>
                      <a:pt x="19203" y="3414"/>
                    </a:cubicBezTo>
                    <a:cubicBezTo>
                      <a:pt x="18530" y="3034"/>
                      <a:pt x="18202" y="2449"/>
                      <a:pt x="17909" y="1932"/>
                    </a:cubicBezTo>
                    <a:cubicBezTo>
                      <a:pt x="17672" y="1503"/>
                      <a:pt x="17444" y="1104"/>
                      <a:pt x="17070" y="876"/>
                    </a:cubicBezTo>
                    <a:cubicBezTo>
                      <a:pt x="17023" y="854"/>
                      <a:pt x="16980" y="829"/>
                      <a:pt x="16938" y="805"/>
                    </a:cubicBezTo>
                    <a:cubicBezTo>
                      <a:pt x="16292" y="421"/>
                      <a:pt x="15571" y="1"/>
                      <a:pt x="148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3796500" y="3119500"/>
                <a:ext cx="598025" cy="94950"/>
              </a:xfrm>
              <a:custGeom>
                <a:avLst/>
                <a:gdLst/>
                <a:ahLst/>
                <a:cxnLst/>
                <a:rect l="l" t="t" r="r" b="b"/>
                <a:pathLst>
                  <a:path w="23921" h="3798" extrusionOk="0">
                    <a:moveTo>
                      <a:pt x="1805" y="1"/>
                    </a:moveTo>
                    <a:cubicBezTo>
                      <a:pt x="1112" y="1"/>
                      <a:pt x="508" y="248"/>
                      <a:pt x="0" y="742"/>
                    </a:cubicBezTo>
                    <a:lnTo>
                      <a:pt x="17" y="760"/>
                    </a:lnTo>
                    <a:cubicBezTo>
                      <a:pt x="520" y="271"/>
                      <a:pt x="1121" y="25"/>
                      <a:pt x="1806" y="25"/>
                    </a:cubicBezTo>
                    <a:cubicBezTo>
                      <a:pt x="2031" y="25"/>
                      <a:pt x="2265" y="52"/>
                      <a:pt x="2508" y="105"/>
                    </a:cubicBezTo>
                    <a:cubicBezTo>
                      <a:pt x="3235" y="265"/>
                      <a:pt x="4051" y="664"/>
                      <a:pt x="4927" y="1290"/>
                    </a:cubicBezTo>
                    <a:cubicBezTo>
                      <a:pt x="5022" y="1361"/>
                      <a:pt x="5118" y="1427"/>
                      <a:pt x="5213" y="1499"/>
                    </a:cubicBezTo>
                    <a:cubicBezTo>
                      <a:pt x="5863" y="1963"/>
                      <a:pt x="6476" y="2404"/>
                      <a:pt x="7185" y="2791"/>
                    </a:cubicBezTo>
                    <a:cubicBezTo>
                      <a:pt x="7847" y="3152"/>
                      <a:pt x="8669" y="3349"/>
                      <a:pt x="9424" y="3349"/>
                    </a:cubicBezTo>
                    <a:cubicBezTo>
                      <a:pt x="9728" y="3349"/>
                      <a:pt x="10022" y="3317"/>
                      <a:pt x="10289" y="3250"/>
                    </a:cubicBezTo>
                    <a:cubicBezTo>
                      <a:pt x="11099" y="3047"/>
                      <a:pt x="11719" y="2380"/>
                      <a:pt x="12308" y="1730"/>
                    </a:cubicBezTo>
                    <a:cubicBezTo>
                      <a:pt x="12946" y="1040"/>
                      <a:pt x="13601" y="325"/>
                      <a:pt x="14513" y="152"/>
                    </a:cubicBezTo>
                    <a:cubicBezTo>
                      <a:pt x="14680" y="119"/>
                      <a:pt x="14843" y="104"/>
                      <a:pt x="15000" y="104"/>
                    </a:cubicBezTo>
                    <a:cubicBezTo>
                      <a:pt x="15702" y="104"/>
                      <a:pt x="16316" y="395"/>
                      <a:pt x="16914" y="682"/>
                    </a:cubicBezTo>
                    <a:lnTo>
                      <a:pt x="16938" y="694"/>
                    </a:lnTo>
                    <a:cubicBezTo>
                      <a:pt x="17313" y="872"/>
                      <a:pt x="17540" y="1218"/>
                      <a:pt x="17796" y="1612"/>
                    </a:cubicBezTo>
                    <a:cubicBezTo>
                      <a:pt x="18099" y="2076"/>
                      <a:pt x="18445" y="2607"/>
                      <a:pt x="19119" y="2959"/>
                    </a:cubicBezTo>
                    <a:cubicBezTo>
                      <a:pt x="20191" y="3523"/>
                      <a:pt x="21079" y="3798"/>
                      <a:pt x="21830" y="3798"/>
                    </a:cubicBezTo>
                    <a:lnTo>
                      <a:pt x="21894" y="3798"/>
                    </a:lnTo>
                    <a:cubicBezTo>
                      <a:pt x="22645" y="3786"/>
                      <a:pt x="23312" y="3482"/>
                      <a:pt x="23920" y="2874"/>
                    </a:cubicBezTo>
                    <a:lnTo>
                      <a:pt x="23909" y="2857"/>
                    </a:lnTo>
                    <a:cubicBezTo>
                      <a:pt x="23287" y="3472"/>
                      <a:pt x="22622" y="3779"/>
                      <a:pt x="21828" y="3779"/>
                    </a:cubicBezTo>
                    <a:cubicBezTo>
                      <a:pt x="21070" y="3779"/>
                      <a:pt x="20195" y="3499"/>
                      <a:pt x="19130" y="2940"/>
                    </a:cubicBezTo>
                    <a:cubicBezTo>
                      <a:pt x="18462" y="2588"/>
                      <a:pt x="18118" y="2065"/>
                      <a:pt x="17819" y="1600"/>
                    </a:cubicBezTo>
                    <a:cubicBezTo>
                      <a:pt x="17557" y="1200"/>
                      <a:pt x="17331" y="855"/>
                      <a:pt x="16950" y="671"/>
                    </a:cubicBezTo>
                    <a:lnTo>
                      <a:pt x="16925" y="658"/>
                    </a:lnTo>
                    <a:cubicBezTo>
                      <a:pt x="16323" y="371"/>
                      <a:pt x="15704" y="80"/>
                      <a:pt x="14998" y="80"/>
                    </a:cubicBezTo>
                    <a:cubicBezTo>
                      <a:pt x="14839" y="80"/>
                      <a:pt x="14676" y="95"/>
                      <a:pt x="14507" y="128"/>
                    </a:cubicBezTo>
                    <a:cubicBezTo>
                      <a:pt x="13589" y="306"/>
                      <a:pt x="12935" y="1021"/>
                      <a:pt x="12297" y="1713"/>
                    </a:cubicBezTo>
                    <a:cubicBezTo>
                      <a:pt x="11701" y="2357"/>
                      <a:pt x="11087" y="3023"/>
                      <a:pt x="10284" y="3226"/>
                    </a:cubicBezTo>
                    <a:cubicBezTo>
                      <a:pt x="10017" y="3293"/>
                      <a:pt x="9724" y="3326"/>
                      <a:pt x="9420" y="3326"/>
                    </a:cubicBezTo>
                    <a:cubicBezTo>
                      <a:pt x="8671" y="3326"/>
                      <a:pt x="7854" y="3129"/>
                      <a:pt x="7197" y="2773"/>
                    </a:cubicBezTo>
                    <a:cubicBezTo>
                      <a:pt x="6487" y="2387"/>
                      <a:pt x="5874" y="1945"/>
                      <a:pt x="5225" y="1474"/>
                    </a:cubicBezTo>
                    <a:cubicBezTo>
                      <a:pt x="5129" y="1409"/>
                      <a:pt x="5035" y="1337"/>
                      <a:pt x="4939" y="1271"/>
                    </a:cubicBezTo>
                    <a:cubicBezTo>
                      <a:pt x="4057" y="641"/>
                      <a:pt x="3247" y="242"/>
                      <a:pt x="2514" y="80"/>
                    </a:cubicBezTo>
                    <a:cubicBezTo>
                      <a:pt x="2268" y="27"/>
                      <a:pt x="2032" y="1"/>
                      <a:pt x="180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3795875" y="3114250"/>
                <a:ext cx="599250" cy="94575"/>
              </a:xfrm>
              <a:custGeom>
                <a:avLst/>
                <a:gdLst/>
                <a:ahLst/>
                <a:cxnLst/>
                <a:rect l="l" t="t" r="r" b="b"/>
                <a:pathLst>
                  <a:path w="23970" h="3783" extrusionOk="0">
                    <a:moveTo>
                      <a:pt x="1808" y="0"/>
                    </a:moveTo>
                    <a:cubicBezTo>
                      <a:pt x="1126" y="0"/>
                      <a:pt x="519" y="241"/>
                      <a:pt x="1" y="719"/>
                    </a:cubicBezTo>
                    <a:lnTo>
                      <a:pt x="20" y="738"/>
                    </a:lnTo>
                    <a:cubicBezTo>
                      <a:pt x="535" y="262"/>
                      <a:pt x="1136" y="22"/>
                      <a:pt x="1817" y="22"/>
                    </a:cubicBezTo>
                    <a:cubicBezTo>
                      <a:pt x="2048" y="22"/>
                      <a:pt x="2289" y="50"/>
                      <a:pt x="2539" y="106"/>
                    </a:cubicBezTo>
                    <a:cubicBezTo>
                      <a:pt x="3468" y="320"/>
                      <a:pt x="4345" y="881"/>
                      <a:pt x="4917" y="1316"/>
                    </a:cubicBezTo>
                    <a:cubicBezTo>
                      <a:pt x="5197" y="1530"/>
                      <a:pt x="5453" y="1756"/>
                      <a:pt x="5703" y="1976"/>
                    </a:cubicBezTo>
                    <a:cubicBezTo>
                      <a:pt x="6155" y="2369"/>
                      <a:pt x="6584" y="2745"/>
                      <a:pt x="7127" y="3048"/>
                    </a:cubicBezTo>
                    <a:cubicBezTo>
                      <a:pt x="7826" y="3444"/>
                      <a:pt x="8691" y="3663"/>
                      <a:pt x="9482" y="3663"/>
                    </a:cubicBezTo>
                    <a:cubicBezTo>
                      <a:pt x="9729" y="3663"/>
                      <a:pt x="9969" y="3641"/>
                      <a:pt x="10194" y="3598"/>
                    </a:cubicBezTo>
                    <a:cubicBezTo>
                      <a:pt x="11005" y="3442"/>
                      <a:pt x="11613" y="2847"/>
                      <a:pt x="12256" y="2215"/>
                    </a:cubicBezTo>
                    <a:cubicBezTo>
                      <a:pt x="12894" y="1589"/>
                      <a:pt x="13554" y="939"/>
                      <a:pt x="14448" y="749"/>
                    </a:cubicBezTo>
                    <a:cubicBezTo>
                      <a:pt x="14758" y="684"/>
                      <a:pt x="15033" y="655"/>
                      <a:pt x="15287" y="655"/>
                    </a:cubicBezTo>
                    <a:cubicBezTo>
                      <a:pt x="15863" y="655"/>
                      <a:pt x="16327" y="801"/>
                      <a:pt x="16832" y="988"/>
                    </a:cubicBezTo>
                    <a:cubicBezTo>
                      <a:pt x="17213" y="1124"/>
                      <a:pt x="17451" y="1434"/>
                      <a:pt x="17720" y="1786"/>
                    </a:cubicBezTo>
                    <a:cubicBezTo>
                      <a:pt x="18036" y="2196"/>
                      <a:pt x="18393" y="2661"/>
                      <a:pt x="19059" y="2983"/>
                    </a:cubicBezTo>
                    <a:cubicBezTo>
                      <a:pt x="20167" y="3532"/>
                      <a:pt x="21044" y="3782"/>
                      <a:pt x="21800" y="3782"/>
                    </a:cubicBezTo>
                    <a:lnTo>
                      <a:pt x="21872" y="3782"/>
                    </a:lnTo>
                    <a:cubicBezTo>
                      <a:pt x="22670" y="3763"/>
                      <a:pt x="23356" y="3447"/>
                      <a:pt x="23969" y="2817"/>
                    </a:cubicBezTo>
                    <a:lnTo>
                      <a:pt x="23951" y="2798"/>
                    </a:lnTo>
                    <a:cubicBezTo>
                      <a:pt x="23328" y="3443"/>
                      <a:pt x="22643" y="3764"/>
                      <a:pt x="21807" y="3764"/>
                    </a:cubicBezTo>
                    <a:cubicBezTo>
                      <a:pt x="21044" y="3764"/>
                      <a:pt x="20155" y="3497"/>
                      <a:pt x="19072" y="2966"/>
                    </a:cubicBezTo>
                    <a:cubicBezTo>
                      <a:pt x="18410" y="2638"/>
                      <a:pt x="18053" y="2179"/>
                      <a:pt x="17744" y="1775"/>
                    </a:cubicBezTo>
                    <a:cubicBezTo>
                      <a:pt x="17464" y="1417"/>
                      <a:pt x="17225" y="1107"/>
                      <a:pt x="16843" y="964"/>
                    </a:cubicBezTo>
                    <a:cubicBezTo>
                      <a:pt x="16331" y="777"/>
                      <a:pt x="15864" y="631"/>
                      <a:pt x="15285" y="631"/>
                    </a:cubicBezTo>
                    <a:cubicBezTo>
                      <a:pt x="15030" y="631"/>
                      <a:pt x="14754" y="659"/>
                      <a:pt x="14442" y="725"/>
                    </a:cubicBezTo>
                    <a:cubicBezTo>
                      <a:pt x="13543" y="917"/>
                      <a:pt x="12882" y="1571"/>
                      <a:pt x="12239" y="2196"/>
                    </a:cubicBezTo>
                    <a:cubicBezTo>
                      <a:pt x="11601" y="2828"/>
                      <a:pt x="10994" y="3419"/>
                      <a:pt x="10189" y="3573"/>
                    </a:cubicBezTo>
                    <a:cubicBezTo>
                      <a:pt x="9975" y="3615"/>
                      <a:pt x="9744" y="3635"/>
                      <a:pt x="9505" y="3635"/>
                    </a:cubicBezTo>
                    <a:cubicBezTo>
                      <a:pt x="8712" y="3635"/>
                      <a:pt x="7824" y="3415"/>
                      <a:pt x="7133" y="3026"/>
                    </a:cubicBezTo>
                    <a:cubicBezTo>
                      <a:pt x="6597" y="2721"/>
                      <a:pt x="6174" y="2352"/>
                      <a:pt x="5720" y="1959"/>
                    </a:cubicBezTo>
                    <a:cubicBezTo>
                      <a:pt x="5470" y="1739"/>
                      <a:pt x="5208" y="1511"/>
                      <a:pt x="4928" y="1297"/>
                    </a:cubicBezTo>
                    <a:cubicBezTo>
                      <a:pt x="4356" y="862"/>
                      <a:pt x="3474" y="296"/>
                      <a:pt x="2545" y="87"/>
                    </a:cubicBezTo>
                    <a:cubicBezTo>
                      <a:pt x="2290" y="29"/>
                      <a:pt x="2045" y="0"/>
                      <a:pt x="18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3795450" y="3108925"/>
                <a:ext cx="600100" cy="99575"/>
              </a:xfrm>
              <a:custGeom>
                <a:avLst/>
                <a:gdLst/>
                <a:ahLst/>
                <a:cxnLst/>
                <a:rect l="l" t="t" r="r" b="b"/>
                <a:pathLst>
                  <a:path w="24004" h="3983" extrusionOk="0">
                    <a:moveTo>
                      <a:pt x="1804" y="1"/>
                    </a:moveTo>
                    <a:cubicBezTo>
                      <a:pt x="1195" y="1"/>
                      <a:pt x="573" y="191"/>
                      <a:pt x="1" y="701"/>
                    </a:cubicBezTo>
                    <a:lnTo>
                      <a:pt x="18" y="718"/>
                    </a:lnTo>
                    <a:cubicBezTo>
                      <a:pt x="585" y="214"/>
                      <a:pt x="1202" y="25"/>
                      <a:pt x="1806" y="25"/>
                    </a:cubicBezTo>
                    <a:cubicBezTo>
                      <a:pt x="3079" y="25"/>
                      <a:pt x="4300" y="863"/>
                      <a:pt x="4898" y="1344"/>
                    </a:cubicBezTo>
                    <a:cubicBezTo>
                      <a:pt x="5220" y="1606"/>
                      <a:pt x="5493" y="1892"/>
                      <a:pt x="5756" y="2178"/>
                    </a:cubicBezTo>
                    <a:cubicBezTo>
                      <a:pt x="6155" y="2601"/>
                      <a:pt x="6529" y="3000"/>
                      <a:pt x="7054" y="3303"/>
                    </a:cubicBezTo>
                    <a:cubicBezTo>
                      <a:pt x="7793" y="3732"/>
                      <a:pt x="8734" y="3982"/>
                      <a:pt x="9581" y="3982"/>
                    </a:cubicBezTo>
                    <a:cubicBezTo>
                      <a:pt x="9754" y="3982"/>
                      <a:pt x="9932" y="3971"/>
                      <a:pt x="10098" y="3946"/>
                    </a:cubicBezTo>
                    <a:cubicBezTo>
                      <a:pt x="10903" y="3833"/>
                      <a:pt x="11528" y="3286"/>
                      <a:pt x="12196" y="2702"/>
                    </a:cubicBezTo>
                    <a:cubicBezTo>
                      <a:pt x="12839" y="2136"/>
                      <a:pt x="13500" y="1551"/>
                      <a:pt x="14376" y="1356"/>
                    </a:cubicBezTo>
                    <a:cubicBezTo>
                      <a:pt x="14962" y="1221"/>
                      <a:pt x="15383" y="1157"/>
                      <a:pt x="15768" y="1157"/>
                    </a:cubicBezTo>
                    <a:cubicBezTo>
                      <a:pt x="16086" y="1157"/>
                      <a:pt x="16378" y="1201"/>
                      <a:pt x="16717" y="1284"/>
                    </a:cubicBezTo>
                    <a:cubicBezTo>
                      <a:pt x="17105" y="1386"/>
                      <a:pt x="17355" y="1653"/>
                      <a:pt x="17646" y="1969"/>
                    </a:cubicBezTo>
                    <a:cubicBezTo>
                      <a:pt x="17968" y="2321"/>
                      <a:pt x="18339" y="2720"/>
                      <a:pt x="18993" y="3011"/>
                    </a:cubicBezTo>
                    <a:cubicBezTo>
                      <a:pt x="20101" y="3516"/>
                      <a:pt x="21007" y="3769"/>
                      <a:pt x="21778" y="3769"/>
                    </a:cubicBezTo>
                    <a:cubicBezTo>
                      <a:pt x="22665" y="3769"/>
                      <a:pt x="23372" y="3434"/>
                      <a:pt x="24004" y="2761"/>
                    </a:cubicBezTo>
                    <a:lnTo>
                      <a:pt x="23986" y="2750"/>
                    </a:lnTo>
                    <a:cubicBezTo>
                      <a:pt x="23362" y="3415"/>
                      <a:pt x="22659" y="3745"/>
                      <a:pt x="21778" y="3745"/>
                    </a:cubicBezTo>
                    <a:cubicBezTo>
                      <a:pt x="21010" y="3745"/>
                      <a:pt x="20107" y="3494"/>
                      <a:pt x="19005" y="2994"/>
                    </a:cubicBezTo>
                    <a:cubicBezTo>
                      <a:pt x="18350" y="2695"/>
                      <a:pt x="17987" y="2302"/>
                      <a:pt x="17665" y="1957"/>
                    </a:cubicBezTo>
                    <a:cubicBezTo>
                      <a:pt x="17373" y="1636"/>
                      <a:pt x="17117" y="1361"/>
                      <a:pt x="16724" y="1260"/>
                    </a:cubicBezTo>
                    <a:cubicBezTo>
                      <a:pt x="16384" y="1174"/>
                      <a:pt x="16091" y="1131"/>
                      <a:pt x="15775" y="1131"/>
                    </a:cubicBezTo>
                    <a:cubicBezTo>
                      <a:pt x="15386" y="1131"/>
                      <a:pt x="14962" y="1196"/>
                      <a:pt x="14371" y="1331"/>
                    </a:cubicBezTo>
                    <a:cubicBezTo>
                      <a:pt x="13488" y="1529"/>
                      <a:pt x="12821" y="2118"/>
                      <a:pt x="12177" y="2684"/>
                    </a:cubicBezTo>
                    <a:cubicBezTo>
                      <a:pt x="11517" y="3267"/>
                      <a:pt x="10898" y="3816"/>
                      <a:pt x="10093" y="3924"/>
                    </a:cubicBezTo>
                    <a:cubicBezTo>
                      <a:pt x="9926" y="3946"/>
                      <a:pt x="9753" y="3957"/>
                      <a:pt x="9574" y="3957"/>
                    </a:cubicBezTo>
                    <a:cubicBezTo>
                      <a:pt x="8737" y="3957"/>
                      <a:pt x="7798" y="3713"/>
                      <a:pt x="7066" y="3286"/>
                    </a:cubicBezTo>
                    <a:cubicBezTo>
                      <a:pt x="6548" y="2981"/>
                      <a:pt x="6172" y="2582"/>
                      <a:pt x="5773" y="2159"/>
                    </a:cubicBezTo>
                    <a:cubicBezTo>
                      <a:pt x="5506" y="1880"/>
                      <a:pt x="5231" y="1587"/>
                      <a:pt x="4915" y="1325"/>
                    </a:cubicBezTo>
                    <a:cubicBezTo>
                      <a:pt x="4314" y="841"/>
                      <a:pt x="3086" y="1"/>
                      <a:pt x="18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3795000" y="3103700"/>
                <a:ext cx="601150" cy="107650"/>
              </a:xfrm>
              <a:custGeom>
                <a:avLst/>
                <a:gdLst/>
                <a:ahLst/>
                <a:cxnLst/>
                <a:rect l="l" t="t" r="r" b="b"/>
                <a:pathLst>
                  <a:path w="24046" h="4306" extrusionOk="0">
                    <a:moveTo>
                      <a:pt x="1798" y="1"/>
                    </a:moveTo>
                    <a:cubicBezTo>
                      <a:pt x="1130" y="1"/>
                      <a:pt x="528" y="228"/>
                      <a:pt x="0" y="677"/>
                    </a:cubicBezTo>
                    <a:lnTo>
                      <a:pt x="13" y="695"/>
                    </a:lnTo>
                    <a:cubicBezTo>
                      <a:pt x="589" y="207"/>
                      <a:pt x="1202" y="25"/>
                      <a:pt x="1797" y="25"/>
                    </a:cubicBezTo>
                    <a:cubicBezTo>
                      <a:pt x="3159" y="25"/>
                      <a:pt x="4419" y="978"/>
                      <a:pt x="4880" y="1367"/>
                    </a:cubicBezTo>
                    <a:cubicBezTo>
                      <a:pt x="5219" y="1660"/>
                      <a:pt x="5488" y="2005"/>
                      <a:pt x="5750" y="2339"/>
                    </a:cubicBezTo>
                    <a:cubicBezTo>
                      <a:pt x="6096" y="2786"/>
                      <a:pt x="6459" y="3245"/>
                      <a:pt x="6984" y="3561"/>
                    </a:cubicBezTo>
                    <a:cubicBezTo>
                      <a:pt x="7781" y="4037"/>
                      <a:pt x="8758" y="4306"/>
                      <a:pt x="9652" y="4306"/>
                    </a:cubicBezTo>
                    <a:cubicBezTo>
                      <a:pt x="9772" y="4306"/>
                      <a:pt x="9885" y="4298"/>
                      <a:pt x="9998" y="4293"/>
                    </a:cubicBezTo>
                    <a:cubicBezTo>
                      <a:pt x="10808" y="4227"/>
                      <a:pt x="11458" y="3715"/>
                      <a:pt x="12142" y="3179"/>
                    </a:cubicBezTo>
                    <a:cubicBezTo>
                      <a:pt x="12786" y="2678"/>
                      <a:pt x="13454" y="2161"/>
                      <a:pt x="14299" y="1952"/>
                    </a:cubicBezTo>
                    <a:cubicBezTo>
                      <a:pt x="14579" y="1886"/>
                      <a:pt x="14812" y="1826"/>
                      <a:pt x="15014" y="1773"/>
                    </a:cubicBezTo>
                    <a:cubicBezTo>
                      <a:pt x="15518" y="1637"/>
                      <a:pt x="15849" y="1549"/>
                      <a:pt x="16229" y="1549"/>
                    </a:cubicBezTo>
                    <a:cubicBezTo>
                      <a:pt x="16347" y="1549"/>
                      <a:pt x="16470" y="1558"/>
                      <a:pt x="16605" y="1576"/>
                    </a:cubicBezTo>
                    <a:cubicBezTo>
                      <a:pt x="17004" y="1636"/>
                      <a:pt x="17260" y="1862"/>
                      <a:pt x="17587" y="2154"/>
                    </a:cubicBezTo>
                    <a:cubicBezTo>
                      <a:pt x="17922" y="2447"/>
                      <a:pt x="18291" y="2774"/>
                      <a:pt x="18928" y="3042"/>
                    </a:cubicBezTo>
                    <a:cubicBezTo>
                      <a:pt x="20086" y="3523"/>
                      <a:pt x="20979" y="3752"/>
                      <a:pt x="21724" y="3752"/>
                    </a:cubicBezTo>
                    <a:cubicBezTo>
                      <a:pt x="21753" y="3752"/>
                      <a:pt x="21782" y="3751"/>
                      <a:pt x="21811" y="3751"/>
                    </a:cubicBezTo>
                    <a:cubicBezTo>
                      <a:pt x="22688" y="3734"/>
                      <a:pt x="23420" y="3393"/>
                      <a:pt x="24046" y="2708"/>
                    </a:cubicBezTo>
                    <a:lnTo>
                      <a:pt x="24027" y="2690"/>
                    </a:lnTo>
                    <a:cubicBezTo>
                      <a:pt x="23350" y="3435"/>
                      <a:pt x="22588" y="3733"/>
                      <a:pt x="21731" y="3733"/>
                    </a:cubicBezTo>
                    <a:cubicBezTo>
                      <a:pt x="20893" y="3733"/>
                      <a:pt x="19964" y="3448"/>
                      <a:pt x="18934" y="3019"/>
                    </a:cubicBezTo>
                    <a:cubicBezTo>
                      <a:pt x="18308" y="2756"/>
                      <a:pt x="17933" y="2422"/>
                      <a:pt x="17606" y="2136"/>
                    </a:cubicBezTo>
                    <a:cubicBezTo>
                      <a:pt x="17278" y="1845"/>
                      <a:pt x="17015" y="1612"/>
                      <a:pt x="16611" y="1559"/>
                    </a:cubicBezTo>
                    <a:cubicBezTo>
                      <a:pt x="16467" y="1538"/>
                      <a:pt x="16337" y="1528"/>
                      <a:pt x="16211" y="1528"/>
                    </a:cubicBezTo>
                    <a:cubicBezTo>
                      <a:pt x="15837" y="1528"/>
                      <a:pt x="15508" y="1615"/>
                      <a:pt x="15008" y="1749"/>
                    </a:cubicBezTo>
                    <a:cubicBezTo>
                      <a:pt x="14805" y="1803"/>
                      <a:pt x="14573" y="1862"/>
                      <a:pt x="14293" y="1928"/>
                    </a:cubicBezTo>
                    <a:cubicBezTo>
                      <a:pt x="13441" y="2136"/>
                      <a:pt x="12774" y="2654"/>
                      <a:pt x="12131" y="3162"/>
                    </a:cubicBezTo>
                    <a:cubicBezTo>
                      <a:pt x="11445" y="3698"/>
                      <a:pt x="10796" y="4204"/>
                      <a:pt x="9998" y="4270"/>
                    </a:cubicBezTo>
                    <a:cubicBezTo>
                      <a:pt x="9888" y="4278"/>
                      <a:pt x="9777" y="4283"/>
                      <a:pt x="9664" y="4283"/>
                    </a:cubicBezTo>
                    <a:cubicBezTo>
                      <a:pt x="8767" y="4283"/>
                      <a:pt x="7794" y="4013"/>
                      <a:pt x="6995" y="3536"/>
                    </a:cubicBezTo>
                    <a:cubicBezTo>
                      <a:pt x="6470" y="3226"/>
                      <a:pt x="6131" y="2786"/>
                      <a:pt x="5768" y="2321"/>
                    </a:cubicBezTo>
                    <a:cubicBezTo>
                      <a:pt x="5505" y="1988"/>
                      <a:pt x="5238" y="1642"/>
                      <a:pt x="4897" y="1350"/>
                    </a:cubicBezTo>
                    <a:cubicBezTo>
                      <a:pt x="4160" y="724"/>
                      <a:pt x="3337" y="278"/>
                      <a:pt x="2587" y="99"/>
                    </a:cubicBezTo>
                    <a:cubicBezTo>
                      <a:pt x="2315" y="33"/>
                      <a:pt x="2052" y="1"/>
                      <a:pt x="17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3794425" y="3098425"/>
                <a:ext cx="602175" cy="116025"/>
              </a:xfrm>
              <a:custGeom>
                <a:avLst/>
                <a:gdLst/>
                <a:ahLst/>
                <a:cxnLst/>
                <a:rect l="l" t="t" r="r" b="b"/>
                <a:pathLst>
                  <a:path w="24087" h="4641" extrusionOk="0">
                    <a:moveTo>
                      <a:pt x="1805" y="0"/>
                    </a:moveTo>
                    <a:cubicBezTo>
                      <a:pt x="1143" y="0"/>
                      <a:pt x="540" y="219"/>
                      <a:pt x="0" y="656"/>
                    </a:cubicBezTo>
                    <a:lnTo>
                      <a:pt x="17" y="673"/>
                    </a:lnTo>
                    <a:cubicBezTo>
                      <a:pt x="578" y="217"/>
                      <a:pt x="1190" y="28"/>
                      <a:pt x="1804" y="28"/>
                    </a:cubicBezTo>
                    <a:cubicBezTo>
                      <a:pt x="2908" y="28"/>
                      <a:pt x="4022" y="636"/>
                      <a:pt x="4867" y="1394"/>
                    </a:cubicBezTo>
                    <a:cubicBezTo>
                      <a:pt x="5225" y="1715"/>
                      <a:pt x="5481" y="2109"/>
                      <a:pt x="5731" y="2490"/>
                    </a:cubicBezTo>
                    <a:cubicBezTo>
                      <a:pt x="6053" y="2979"/>
                      <a:pt x="6380" y="3486"/>
                      <a:pt x="6916" y="3813"/>
                    </a:cubicBezTo>
                    <a:cubicBezTo>
                      <a:pt x="7780" y="4344"/>
                      <a:pt x="8811" y="4641"/>
                      <a:pt x="9776" y="4641"/>
                    </a:cubicBezTo>
                    <a:lnTo>
                      <a:pt x="9908" y="4641"/>
                    </a:lnTo>
                    <a:cubicBezTo>
                      <a:pt x="10711" y="4617"/>
                      <a:pt x="11396" y="4146"/>
                      <a:pt x="12118" y="3651"/>
                    </a:cubicBezTo>
                    <a:cubicBezTo>
                      <a:pt x="12755" y="3217"/>
                      <a:pt x="13417" y="2765"/>
                      <a:pt x="14233" y="2556"/>
                    </a:cubicBezTo>
                    <a:cubicBezTo>
                      <a:pt x="14799" y="2413"/>
                      <a:pt x="15168" y="2257"/>
                      <a:pt x="15460" y="2133"/>
                    </a:cubicBezTo>
                    <a:cubicBezTo>
                      <a:pt x="15804" y="1987"/>
                      <a:pt x="16059" y="1876"/>
                      <a:pt x="16434" y="1876"/>
                    </a:cubicBezTo>
                    <a:cubicBezTo>
                      <a:pt x="16455" y="1876"/>
                      <a:pt x="16475" y="1876"/>
                      <a:pt x="16496" y="1877"/>
                    </a:cubicBezTo>
                    <a:cubicBezTo>
                      <a:pt x="16914" y="1883"/>
                      <a:pt x="17200" y="2086"/>
                      <a:pt x="17563" y="2342"/>
                    </a:cubicBezTo>
                    <a:cubicBezTo>
                      <a:pt x="17873" y="2562"/>
                      <a:pt x="18267" y="2836"/>
                      <a:pt x="18867" y="3068"/>
                    </a:cubicBezTo>
                    <a:cubicBezTo>
                      <a:pt x="20078" y="3526"/>
                      <a:pt x="20956" y="3737"/>
                      <a:pt x="21700" y="3737"/>
                    </a:cubicBezTo>
                    <a:cubicBezTo>
                      <a:pt x="21729" y="3737"/>
                      <a:pt x="21758" y="3736"/>
                      <a:pt x="21787" y="3736"/>
                    </a:cubicBezTo>
                    <a:cubicBezTo>
                      <a:pt x="22705" y="3717"/>
                      <a:pt x="23455" y="3360"/>
                      <a:pt x="24086" y="2651"/>
                    </a:cubicBezTo>
                    <a:lnTo>
                      <a:pt x="24069" y="2633"/>
                    </a:lnTo>
                    <a:cubicBezTo>
                      <a:pt x="23384" y="3408"/>
                      <a:pt x="22612" y="3718"/>
                      <a:pt x="21714" y="3718"/>
                    </a:cubicBezTo>
                    <a:cubicBezTo>
                      <a:pt x="20884" y="3718"/>
                      <a:pt x="19947" y="3453"/>
                      <a:pt x="18874" y="3044"/>
                    </a:cubicBezTo>
                    <a:cubicBezTo>
                      <a:pt x="18278" y="2818"/>
                      <a:pt x="17891" y="2543"/>
                      <a:pt x="17575" y="2317"/>
                    </a:cubicBezTo>
                    <a:cubicBezTo>
                      <a:pt x="17211" y="2061"/>
                      <a:pt x="16925" y="1858"/>
                      <a:pt x="16496" y="1853"/>
                    </a:cubicBezTo>
                    <a:cubicBezTo>
                      <a:pt x="16477" y="1852"/>
                      <a:pt x="16458" y="1852"/>
                      <a:pt x="16440" y="1852"/>
                    </a:cubicBezTo>
                    <a:cubicBezTo>
                      <a:pt x="16061" y="1852"/>
                      <a:pt x="15800" y="1961"/>
                      <a:pt x="15454" y="2109"/>
                    </a:cubicBezTo>
                    <a:cubicBezTo>
                      <a:pt x="15157" y="2234"/>
                      <a:pt x="14792" y="2389"/>
                      <a:pt x="14227" y="2532"/>
                    </a:cubicBezTo>
                    <a:cubicBezTo>
                      <a:pt x="13405" y="2741"/>
                      <a:pt x="12743" y="3194"/>
                      <a:pt x="12105" y="3634"/>
                    </a:cubicBezTo>
                    <a:cubicBezTo>
                      <a:pt x="11385" y="4129"/>
                      <a:pt x="10706" y="4594"/>
                      <a:pt x="9908" y="4617"/>
                    </a:cubicBezTo>
                    <a:cubicBezTo>
                      <a:pt x="9863" y="4618"/>
                      <a:pt x="9817" y="4619"/>
                      <a:pt x="9772" y="4619"/>
                    </a:cubicBezTo>
                    <a:cubicBezTo>
                      <a:pt x="8815" y="4619"/>
                      <a:pt x="7788" y="4319"/>
                      <a:pt x="6928" y="3794"/>
                    </a:cubicBezTo>
                    <a:cubicBezTo>
                      <a:pt x="6399" y="3467"/>
                      <a:pt x="6083" y="2985"/>
                      <a:pt x="5748" y="2472"/>
                    </a:cubicBezTo>
                    <a:cubicBezTo>
                      <a:pt x="5498" y="2092"/>
                      <a:pt x="5242" y="1698"/>
                      <a:pt x="4885" y="1382"/>
                    </a:cubicBezTo>
                    <a:cubicBezTo>
                      <a:pt x="4474" y="1013"/>
                      <a:pt x="3634" y="357"/>
                      <a:pt x="2610" y="101"/>
                    </a:cubicBezTo>
                    <a:cubicBezTo>
                      <a:pt x="2333" y="34"/>
                      <a:pt x="2065" y="0"/>
                      <a:pt x="180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3793950" y="3093200"/>
                <a:ext cx="603100" cy="124700"/>
              </a:xfrm>
              <a:custGeom>
                <a:avLst/>
                <a:gdLst/>
                <a:ahLst/>
                <a:cxnLst/>
                <a:rect l="l" t="t" r="r" b="b"/>
                <a:pathLst>
                  <a:path w="24124" h="4988" extrusionOk="0">
                    <a:moveTo>
                      <a:pt x="1797" y="1"/>
                    </a:moveTo>
                    <a:cubicBezTo>
                      <a:pt x="1146" y="1"/>
                      <a:pt x="545" y="210"/>
                      <a:pt x="1" y="632"/>
                    </a:cubicBezTo>
                    <a:lnTo>
                      <a:pt x="19" y="650"/>
                    </a:lnTo>
                    <a:cubicBezTo>
                      <a:pt x="592" y="205"/>
                      <a:pt x="1203" y="20"/>
                      <a:pt x="1811" y="20"/>
                    </a:cubicBezTo>
                    <a:cubicBezTo>
                      <a:pt x="2927" y="20"/>
                      <a:pt x="4030" y="645"/>
                      <a:pt x="4856" y="1424"/>
                    </a:cubicBezTo>
                    <a:cubicBezTo>
                      <a:pt x="5220" y="1764"/>
                      <a:pt x="5464" y="2205"/>
                      <a:pt x="5696" y="2634"/>
                    </a:cubicBezTo>
                    <a:cubicBezTo>
                      <a:pt x="5995" y="3170"/>
                      <a:pt x="6303" y="3717"/>
                      <a:pt x="6853" y="4069"/>
                    </a:cubicBezTo>
                    <a:cubicBezTo>
                      <a:pt x="7752" y="4635"/>
                      <a:pt x="8800" y="4963"/>
                      <a:pt x="9807" y="4987"/>
                    </a:cubicBezTo>
                    <a:lnTo>
                      <a:pt x="9861" y="4987"/>
                    </a:lnTo>
                    <a:cubicBezTo>
                      <a:pt x="10659" y="4987"/>
                      <a:pt x="11362" y="4564"/>
                      <a:pt x="12113" y="4118"/>
                    </a:cubicBezTo>
                    <a:cubicBezTo>
                      <a:pt x="12738" y="3748"/>
                      <a:pt x="13381" y="3360"/>
                      <a:pt x="14162" y="3153"/>
                    </a:cubicBezTo>
                    <a:cubicBezTo>
                      <a:pt x="14877" y="2967"/>
                      <a:pt x="15253" y="2717"/>
                      <a:pt x="15556" y="2515"/>
                    </a:cubicBezTo>
                    <a:cubicBezTo>
                      <a:pt x="15825" y="2342"/>
                      <a:pt x="16039" y="2199"/>
                      <a:pt x="16384" y="2169"/>
                    </a:cubicBezTo>
                    <a:cubicBezTo>
                      <a:pt x="16431" y="2165"/>
                      <a:pt x="16476" y="2163"/>
                      <a:pt x="16519" y="2163"/>
                    </a:cubicBezTo>
                    <a:cubicBezTo>
                      <a:pt x="16901" y="2163"/>
                      <a:pt x="17186" y="2319"/>
                      <a:pt x="17571" y="2526"/>
                    </a:cubicBezTo>
                    <a:cubicBezTo>
                      <a:pt x="17879" y="2694"/>
                      <a:pt x="18261" y="2902"/>
                      <a:pt x="18803" y="3093"/>
                    </a:cubicBezTo>
                    <a:cubicBezTo>
                      <a:pt x="19744" y="3414"/>
                      <a:pt x="20741" y="3719"/>
                      <a:pt x="21656" y="3719"/>
                    </a:cubicBezTo>
                    <a:cubicBezTo>
                      <a:pt x="21690" y="3719"/>
                      <a:pt x="21724" y="3718"/>
                      <a:pt x="21759" y="3717"/>
                    </a:cubicBezTo>
                    <a:cubicBezTo>
                      <a:pt x="22718" y="3700"/>
                      <a:pt x="23492" y="3331"/>
                      <a:pt x="24124" y="2592"/>
                    </a:cubicBezTo>
                    <a:lnTo>
                      <a:pt x="24105" y="2574"/>
                    </a:lnTo>
                    <a:cubicBezTo>
                      <a:pt x="23391" y="3405"/>
                      <a:pt x="22558" y="3699"/>
                      <a:pt x="21656" y="3699"/>
                    </a:cubicBezTo>
                    <a:cubicBezTo>
                      <a:pt x="20760" y="3699"/>
                      <a:pt x="19795" y="3410"/>
                      <a:pt x="18809" y="3068"/>
                    </a:cubicBezTo>
                    <a:cubicBezTo>
                      <a:pt x="18267" y="2884"/>
                      <a:pt x="17885" y="2675"/>
                      <a:pt x="17582" y="2509"/>
                    </a:cubicBezTo>
                    <a:cubicBezTo>
                      <a:pt x="17197" y="2295"/>
                      <a:pt x="16903" y="2138"/>
                      <a:pt x="16520" y="2138"/>
                    </a:cubicBezTo>
                    <a:cubicBezTo>
                      <a:pt x="16476" y="2138"/>
                      <a:pt x="16430" y="2140"/>
                      <a:pt x="16384" y="2145"/>
                    </a:cubicBezTo>
                    <a:cubicBezTo>
                      <a:pt x="16026" y="2175"/>
                      <a:pt x="15812" y="2318"/>
                      <a:pt x="15545" y="2496"/>
                    </a:cubicBezTo>
                    <a:cubicBezTo>
                      <a:pt x="15240" y="2694"/>
                      <a:pt x="14871" y="2944"/>
                      <a:pt x="14156" y="3134"/>
                    </a:cubicBezTo>
                    <a:cubicBezTo>
                      <a:pt x="13375" y="3337"/>
                      <a:pt x="12726" y="3725"/>
                      <a:pt x="12101" y="4099"/>
                    </a:cubicBezTo>
                    <a:cubicBezTo>
                      <a:pt x="11354" y="4543"/>
                      <a:pt x="10648" y="4963"/>
                      <a:pt x="9857" y="4963"/>
                    </a:cubicBezTo>
                    <a:cubicBezTo>
                      <a:pt x="9841" y="4963"/>
                      <a:pt x="9824" y="4963"/>
                      <a:pt x="9807" y="4963"/>
                    </a:cubicBezTo>
                    <a:cubicBezTo>
                      <a:pt x="8806" y="4940"/>
                      <a:pt x="7758" y="4611"/>
                      <a:pt x="6864" y="4046"/>
                    </a:cubicBezTo>
                    <a:cubicBezTo>
                      <a:pt x="6322" y="3706"/>
                      <a:pt x="6030" y="3176"/>
                      <a:pt x="5720" y="2622"/>
                    </a:cubicBezTo>
                    <a:cubicBezTo>
                      <a:pt x="5481" y="2193"/>
                      <a:pt x="5238" y="1751"/>
                      <a:pt x="4868" y="1407"/>
                    </a:cubicBezTo>
                    <a:cubicBezTo>
                      <a:pt x="4480" y="1031"/>
                      <a:pt x="3665" y="370"/>
                      <a:pt x="2629" y="107"/>
                    </a:cubicBezTo>
                    <a:cubicBezTo>
                      <a:pt x="2343" y="36"/>
                      <a:pt x="2066" y="1"/>
                      <a:pt x="179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3793525" y="3087975"/>
                <a:ext cx="604125" cy="133500"/>
              </a:xfrm>
              <a:custGeom>
                <a:avLst/>
                <a:gdLst/>
                <a:ahLst/>
                <a:cxnLst/>
                <a:rect l="l" t="t" r="r" b="b"/>
                <a:pathLst>
                  <a:path w="24165" h="5340" extrusionOk="0">
                    <a:moveTo>
                      <a:pt x="1793" y="1"/>
                    </a:moveTo>
                    <a:cubicBezTo>
                      <a:pt x="1191" y="1"/>
                      <a:pt x="580" y="178"/>
                      <a:pt x="1" y="609"/>
                    </a:cubicBezTo>
                    <a:lnTo>
                      <a:pt x="12" y="626"/>
                    </a:lnTo>
                    <a:cubicBezTo>
                      <a:pt x="586" y="200"/>
                      <a:pt x="1192" y="25"/>
                      <a:pt x="1789" y="25"/>
                    </a:cubicBezTo>
                    <a:cubicBezTo>
                      <a:pt x="2945" y="25"/>
                      <a:pt x="4063" y="683"/>
                      <a:pt x="4838" y="1449"/>
                    </a:cubicBezTo>
                    <a:cubicBezTo>
                      <a:pt x="5212" y="1817"/>
                      <a:pt x="5440" y="2301"/>
                      <a:pt x="5660" y="2771"/>
                    </a:cubicBezTo>
                    <a:cubicBezTo>
                      <a:pt x="5934" y="3355"/>
                      <a:pt x="6220" y="3957"/>
                      <a:pt x="6779" y="4320"/>
                    </a:cubicBezTo>
                    <a:cubicBezTo>
                      <a:pt x="7406" y="4726"/>
                      <a:pt x="8424" y="5232"/>
                      <a:pt x="9711" y="5328"/>
                    </a:cubicBezTo>
                    <a:cubicBezTo>
                      <a:pt x="9771" y="5333"/>
                      <a:pt x="9824" y="5339"/>
                      <a:pt x="9884" y="5339"/>
                    </a:cubicBezTo>
                    <a:cubicBezTo>
                      <a:pt x="10653" y="5339"/>
                      <a:pt x="11379" y="4963"/>
                      <a:pt x="12147" y="4577"/>
                    </a:cubicBezTo>
                    <a:cubicBezTo>
                      <a:pt x="12743" y="4273"/>
                      <a:pt x="13362" y="3957"/>
                      <a:pt x="14090" y="3755"/>
                    </a:cubicBezTo>
                    <a:cubicBezTo>
                      <a:pt x="14907" y="3528"/>
                      <a:pt x="15264" y="3183"/>
                      <a:pt x="15556" y="2908"/>
                    </a:cubicBezTo>
                    <a:cubicBezTo>
                      <a:pt x="15770" y="2705"/>
                      <a:pt x="15955" y="2527"/>
                      <a:pt x="16271" y="2461"/>
                    </a:cubicBezTo>
                    <a:cubicBezTo>
                      <a:pt x="16389" y="2435"/>
                      <a:pt x="16499" y="2424"/>
                      <a:pt x="16604" y="2424"/>
                    </a:cubicBezTo>
                    <a:cubicBezTo>
                      <a:pt x="16942" y="2424"/>
                      <a:pt x="17236" y="2545"/>
                      <a:pt x="17659" y="2718"/>
                    </a:cubicBezTo>
                    <a:cubicBezTo>
                      <a:pt x="17938" y="2831"/>
                      <a:pt x="18284" y="2974"/>
                      <a:pt x="18732" y="3117"/>
                    </a:cubicBezTo>
                    <a:cubicBezTo>
                      <a:pt x="19703" y="3417"/>
                      <a:pt x="20718" y="3707"/>
                      <a:pt x="21642" y="3707"/>
                    </a:cubicBezTo>
                    <a:cubicBezTo>
                      <a:pt x="21671" y="3707"/>
                      <a:pt x="21699" y="3707"/>
                      <a:pt x="21727" y="3706"/>
                    </a:cubicBezTo>
                    <a:cubicBezTo>
                      <a:pt x="22735" y="3683"/>
                      <a:pt x="23509" y="3313"/>
                      <a:pt x="24165" y="2532"/>
                    </a:cubicBezTo>
                    <a:lnTo>
                      <a:pt x="24146" y="2521"/>
                    </a:lnTo>
                    <a:cubicBezTo>
                      <a:pt x="23425" y="3378"/>
                      <a:pt x="22592" y="3684"/>
                      <a:pt x="21648" y="3684"/>
                    </a:cubicBezTo>
                    <a:cubicBezTo>
                      <a:pt x="20774" y="3684"/>
                      <a:pt x="19805" y="3422"/>
                      <a:pt x="18743" y="3093"/>
                    </a:cubicBezTo>
                    <a:cubicBezTo>
                      <a:pt x="18295" y="2956"/>
                      <a:pt x="17945" y="2813"/>
                      <a:pt x="17671" y="2694"/>
                    </a:cubicBezTo>
                    <a:cubicBezTo>
                      <a:pt x="17255" y="2525"/>
                      <a:pt x="16948" y="2402"/>
                      <a:pt x="16599" y="2402"/>
                    </a:cubicBezTo>
                    <a:cubicBezTo>
                      <a:pt x="16493" y="2402"/>
                      <a:pt x="16383" y="2413"/>
                      <a:pt x="16265" y="2438"/>
                    </a:cubicBezTo>
                    <a:cubicBezTo>
                      <a:pt x="15943" y="2504"/>
                      <a:pt x="15752" y="2683"/>
                      <a:pt x="15537" y="2890"/>
                    </a:cubicBezTo>
                    <a:cubicBezTo>
                      <a:pt x="15251" y="3164"/>
                      <a:pt x="14894" y="3505"/>
                      <a:pt x="14085" y="3731"/>
                    </a:cubicBezTo>
                    <a:cubicBezTo>
                      <a:pt x="13357" y="3934"/>
                      <a:pt x="12738" y="4248"/>
                      <a:pt x="12136" y="4553"/>
                    </a:cubicBezTo>
                    <a:cubicBezTo>
                      <a:pt x="11344" y="4959"/>
                      <a:pt x="10653" y="5311"/>
                      <a:pt x="9900" y="5311"/>
                    </a:cubicBezTo>
                    <a:cubicBezTo>
                      <a:pt x="9838" y="5311"/>
                      <a:pt x="9774" y="5308"/>
                      <a:pt x="9711" y="5303"/>
                    </a:cubicBezTo>
                    <a:cubicBezTo>
                      <a:pt x="8437" y="5208"/>
                      <a:pt x="7417" y="4707"/>
                      <a:pt x="6792" y="4303"/>
                    </a:cubicBezTo>
                    <a:cubicBezTo>
                      <a:pt x="6238" y="3939"/>
                      <a:pt x="5970" y="3367"/>
                      <a:pt x="5684" y="2760"/>
                    </a:cubicBezTo>
                    <a:cubicBezTo>
                      <a:pt x="5457" y="2289"/>
                      <a:pt x="5231" y="1806"/>
                      <a:pt x="4855" y="1431"/>
                    </a:cubicBezTo>
                    <a:cubicBezTo>
                      <a:pt x="4078" y="662"/>
                      <a:pt x="2954" y="1"/>
                      <a:pt x="179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3792925" y="3082775"/>
                <a:ext cx="605175" cy="142400"/>
              </a:xfrm>
              <a:custGeom>
                <a:avLst/>
                <a:gdLst/>
                <a:ahLst/>
                <a:cxnLst/>
                <a:rect l="l" t="t" r="r" b="b"/>
                <a:pathLst>
                  <a:path w="24207" h="5696" extrusionOk="0">
                    <a:moveTo>
                      <a:pt x="1796" y="1"/>
                    </a:moveTo>
                    <a:cubicBezTo>
                      <a:pt x="1157" y="1"/>
                      <a:pt x="547" y="197"/>
                      <a:pt x="0" y="584"/>
                    </a:cubicBezTo>
                    <a:lnTo>
                      <a:pt x="17" y="603"/>
                    </a:lnTo>
                    <a:cubicBezTo>
                      <a:pt x="581" y="200"/>
                      <a:pt x="1184" y="29"/>
                      <a:pt x="1782" y="29"/>
                    </a:cubicBezTo>
                    <a:cubicBezTo>
                      <a:pt x="2913" y="29"/>
                      <a:pt x="4028" y="642"/>
                      <a:pt x="4826" y="1472"/>
                    </a:cubicBezTo>
                    <a:cubicBezTo>
                      <a:pt x="5208" y="1865"/>
                      <a:pt x="5422" y="2396"/>
                      <a:pt x="5624" y="2908"/>
                    </a:cubicBezTo>
                    <a:cubicBezTo>
                      <a:pt x="5880" y="3540"/>
                      <a:pt x="6137" y="4189"/>
                      <a:pt x="6715" y="4571"/>
                    </a:cubicBezTo>
                    <a:cubicBezTo>
                      <a:pt x="7631" y="5184"/>
                      <a:pt x="8585" y="5541"/>
                      <a:pt x="9616" y="5672"/>
                    </a:cubicBezTo>
                    <a:cubicBezTo>
                      <a:pt x="9729" y="5690"/>
                      <a:pt x="9836" y="5696"/>
                      <a:pt x="9943" y="5696"/>
                    </a:cubicBezTo>
                    <a:cubicBezTo>
                      <a:pt x="10700" y="5696"/>
                      <a:pt x="11433" y="5380"/>
                      <a:pt x="12267" y="5017"/>
                    </a:cubicBezTo>
                    <a:cubicBezTo>
                      <a:pt x="12815" y="4785"/>
                      <a:pt x="13381" y="4535"/>
                      <a:pt x="14024" y="4356"/>
                    </a:cubicBezTo>
                    <a:cubicBezTo>
                      <a:pt x="14924" y="4093"/>
                      <a:pt x="15258" y="3658"/>
                      <a:pt x="15520" y="3307"/>
                    </a:cubicBezTo>
                    <a:cubicBezTo>
                      <a:pt x="15704" y="3062"/>
                      <a:pt x="15860" y="2848"/>
                      <a:pt x="16163" y="2753"/>
                    </a:cubicBezTo>
                    <a:cubicBezTo>
                      <a:pt x="16367" y="2684"/>
                      <a:pt x="16547" y="2654"/>
                      <a:pt x="16727" y="2654"/>
                    </a:cubicBezTo>
                    <a:cubicBezTo>
                      <a:pt x="17064" y="2654"/>
                      <a:pt x="17403" y="2759"/>
                      <a:pt x="17903" y="2913"/>
                    </a:cubicBezTo>
                    <a:cubicBezTo>
                      <a:pt x="18129" y="2979"/>
                      <a:pt x="18379" y="3056"/>
                      <a:pt x="18671" y="3141"/>
                    </a:cubicBezTo>
                    <a:cubicBezTo>
                      <a:pt x="19661" y="3412"/>
                      <a:pt x="20684" y="3689"/>
                      <a:pt x="21621" y="3689"/>
                    </a:cubicBezTo>
                    <a:cubicBezTo>
                      <a:pt x="21649" y="3689"/>
                      <a:pt x="21676" y="3689"/>
                      <a:pt x="21704" y="3688"/>
                    </a:cubicBezTo>
                    <a:cubicBezTo>
                      <a:pt x="22752" y="3664"/>
                      <a:pt x="23545" y="3284"/>
                      <a:pt x="24206" y="2479"/>
                    </a:cubicBezTo>
                    <a:lnTo>
                      <a:pt x="24189" y="2462"/>
                    </a:lnTo>
                    <a:cubicBezTo>
                      <a:pt x="23444" y="3368"/>
                      <a:pt x="22563" y="3667"/>
                      <a:pt x="21601" y="3667"/>
                    </a:cubicBezTo>
                    <a:cubicBezTo>
                      <a:pt x="20685" y="3667"/>
                      <a:pt x="19694" y="3395"/>
                      <a:pt x="18677" y="3116"/>
                    </a:cubicBezTo>
                    <a:cubicBezTo>
                      <a:pt x="18385" y="3034"/>
                      <a:pt x="18135" y="2955"/>
                      <a:pt x="17915" y="2891"/>
                    </a:cubicBezTo>
                    <a:cubicBezTo>
                      <a:pt x="17407" y="2735"/>
                      <a:pt x="17065" y="2631"/>
                      <a:pt x="16724" y="2631"/>
                    </a:cubicBezTo>
                    <a:cubicBezTo>
                      <a:pt x="16542" y="2631"/>
                      <a:pt x="16359" y="2661"/>
                      <a:pt x="16152" y="2729"/>
                    </a:cubicBezTo>
                    <a:cubicBezTo>
                      <a:pt x="15847" y="2830"/>
                      <a:pt x="15687" y="3045"/>
                      <a:pt x="15503" y="3289"/>
                    </a:cubicBezTo>
                    <a:cubicBezTo>
                      <a:pt x="15240" y="3641"/>
                      <a:pt x="14912" y="4076"/>
                      <a:pt x="14013" y="4332"/>
                    </a:cubicBezTo>
                    <a:cubicBezTo>
                      <a:pt x="13375" y="4516"/>
                      <a:pt x="12803" y="4761"/>
                      <a:pt x="12255" y="5000"/>
                    </a:cubicBezTo>
                    <a:cubicBezTo>
                      <a:pt x="11428" y="5353"/>
                      <a:pt x="10697" y="5670"/>
                      <a:pt x="9950" y="5670"/>
                    </a:cubicBezTo>
                    <a:cubicBezTo>
                      <a:pt x="9841" y="5670"/>
                      <a:pt x="9732" y="5663"/>
                      <a:pt x="9622" y="5649"/>
                    </a:cubicBezTo>
                    <a:cubicBezTo>
                      <a:pt x="8591" y="5517"/>
                      <a:pt x="7644" y="5160"/>
                      <a:pt x="6726" y="4552"/>
                    </a:cubicBezTo>
                    <a:cubicBezTo>
                      <a:pt x="6160" y="4177"/>
                      <a:pt x="5910" y="3557"/>
                      <a:pt x="5648" y="2902"/>
                    </a:cubicBezTo>
                    <a:cubicBezTo>
                      <a:pt x="5439" y="2390"/>
                      <a:pt x="5231" y="1854"/>
                      <a:pt x="4843" y="1454"/>
                    </a:cubicBezTo>
                    <a:cubicBezTo>
                      <a:pt x="4230" y="817"/>
                      <a:pt x="3438" y="328"/>
                      <a:pt x="2670" y="119"/>
                    </a:cubicBezTo>
                    <a:cubicBezTo>
                      <a:pt x="2375" y="40"/>
                      <a:pt x="2083" y="1"/>
                      <a:pt x="179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3792450" y="3077525"/>
                <a:ext cx="606250" cy="151525"/>
              </a:xfrm>
              <a:custGeom>
                <a:avLst/>
                <a:gdLst/>
                <a:ahLst/>
                <a:cxnLst/>
                <a:rect l="l" t="t" r="r" b="b"/>
                <a:pathLst>
                  <a:path w="24250" h="6061" extrusionOk="0">
                    <a:moveTo>
                      <a:pt x="1784" y="1"/>
                    </a:moveTo>
                    <a:cubicBezTo>
                      <a:pt x="1153" y="1"/>
                      <a:pt x="548" y="189"/>
                      <a:pt x="1" y="563"/>
                    </a:cubicBezTo>
                    <a:lnTo>
                      <a:pt x="14" y="585"/>
                    </a:lnTo>
                    <a:cubicBezTo>
                      <a:pt x="586" y="194"/>
                      <a:pt x="1189" y="26"/>
                      <a:pt x="1782" y="26"/>
                    </a:cubicBezTo>
                    <a:cubicBezTo>
                      <a:pt x="2928" y="26"/>
                      <a:pt x="4035" y="653"/>
                      <a:pt x="4809" y="1498"/>
                    </a:cubicBezTo>
                    <a:cubicBezTo>
                      <a:pt x="5197" y="1921"/>
                      <a:pt x="5393" y="2493"/>
                      <a:pt x="5584" y="3046"/>
                    </a:cubicBezTo>
                    <a:cubicBezTo>
                      <a:pt x="5816" y="3725"/>
                      <a:pt x="6055" y="4423"/>
                      <a:pt x="6644" y="4828"/>
                    </a:cubicBezTo>
                    <a:cubicBezTo>
                      <a:pt x="7229" y="5221"/>
                      <a:pt x="8164" y="5781"/>
                      <a:pt x="9522" y="6019"/>
                    </a:cubicBezTo>
                    <a:cubicBezTo>
                      <a:pt x="9688" y="6049"/>
                      <a:pt x="9855" y="6060"/>
                      <a:pt x="10022" y="6060"/>
                    </a:cubicBezTo>
                    <a:cubicBezTo>
                      <a:pt x="10809" y="6060"/>
                      <a:pt x="11618" y="5769"/>
                      <a:pt x="12530" y="5435"/>
                    </a:cubicBezTo>
                    <a:cubicBezTo>
                      <a:pt x="12977" y="5274"/>
                      <a:pt x="13448" y="5102"/>
                      <a:pt x="13949" y="4952"/>
                    </a:cubicBezTo>
                    <a:cubicBezTo>
                      <a:pt x="14925" y="4660"/>
                      <a:pt x="15223" y="4130"/>
                      <a:pt x="15462" y="3701"/>
                    </a:cubicBezTo>
                    <a:cubicBezTo>
                      <a:pt x="15622" y="3422"/>
                      <a:pt x="15759" y="3178"/>
                      <a:pt x="16051" y="3046"/>
                    </a:cubicBezTo>
                    <a:cubicBezTo>
                      <a:pt x="16354" y="2907"/>
                      <a:pt x="16612" y="2848"/>
                      <a:pt x="16903" y="2848"/>
                    </a:cubicBezTo>
                    <a:cubicBezTo>
                      <a:pt x="17299" y="2848"/>
                      <a:pt x="17756" y="2958"/>
                      <a:pt x="18470" y="3129"/>
                    </a:cubicBezTo>
                    <a:lnTo>
                      <a:pt x="18607" y="3165"/>
                    </a:lnTo>
                    <a:cubicBezTo>
                      <a:pt x="18690" y="3183"/>
                      <a:pt x="18775" y="3201"/>
                      <a:pt x="18857" y="3225"/>
                    </a:cubicBezTo>
                    <a:cubicBezTo>
                      <a:pt x="19799" y="3453"/>
                      <a:pt x="20716" y="3675"/>
                      <a:pt x="21570" y="3675"/>
                    </a:cubicBezTo>
                    <a:cubicBezTo>
                      <a:pt x="22569" y="3675"/>
                      <a:pt x="23482" y="3372"/>
                      <a:pt x="24249" y="2421"/>
                    </a:cubicBezTo>
                    <a:lnTo>
                      <a:pt x="24225" y="2403"/>
                    </a:lnTo>
                    <a:cubicBezTo>
                      <a:pt x="23468" y="3346"/>
                      <a:pt x="22560" y="3647"/>
                      <a:pt x="21566" y="3647"/>
                    </a:cubicBezTo>
                    <a:cubicBezTo>
                      <a:pt x="20715" y="3647"/>
                      <a:pt x="19801" y="3426"/>
                      <a:pt x="18863" y="3201"/>
                    </a:cubicBezTo>
                    <a:cubicBezTo>
                      <a:pt x="18780" y="3178"/>
                      <a:pt x="18696" y="3159"/>
                      <a:pt x="18613" y="3142"/>
                    </a:cubicBezTo>
                    <a:lnTo>
                      <a:pt x="18476" y="3106"/>
                    </a:lnTo>
                    <a:cubicBezTo>
                      <a:pt x="17774" y="2937"/>
                      <a:pt x="17311" y="2826"/>
                      <a:pt x="16905" y="2826"/>
                    </a:cubicBezTo>
                    <a:cubicBezTo>
                      <a:pt x="16610" y="2826"/>
                      <a:pt x="16344" y="2884"/>
                      <a:pt x="16039" y="3022"/>
                    </a:cubicBezTo>
                    <a:cubicBezTo>
                      <a:pt x="15742" y="3159"/>
                      <a:pt x="15605" y="3404"/>
                      <a:pt x="15443" y="3690"/>
                    </a:cubicBezTo>
                    <a:cubicBezTo>
                      <a:pt x="15193" y="4137"/>
                      <a:pt x="14914" y="4643"/>
                      <a:pt x="13942" y="4929"/>
                    </a:cubicBezTo>
                    <a:cubicBezTo>
                      <a:pt x="13435" y="5084"/>
                      <a:pt x="12971" y="5251"/>
                      <a:pt x="12519" y="5417"/>
                    </a:cubicBezTo>
                    <a:cubicBezTo>
                      <a:pt x="11611" y="5747"/>
                      <a:pt x="10804" y="6039"/>
                      <a:pt x="10022" y="6039"/>
                    </a:cubicBezTo>
                    <a:cubicBezTo>
                      <a:pt x="9854" y="6039"/>
                      <a:pt x="9688" y="6025"/>
                      <a:pt x="9522" y="5996"/>
                    </a:cubicBezTo>
                    <a:cubicBezTo>
                      <a:pt x="8169" y="5757"/>
                      <a:pt x="7240" y="5202"/>
                      <a:pt x="6662" y="4803"/>
                    </a:cubicBezTo>
                    <a:cubicBezTo>
                      <a:pt x="6078" y="4410"/>
                      <a:pt x="5846" y="3744"/>
                      <a:pt x="5607" y="3040"/>
                    </a:cubicBezTo>
                    <a:cubicBezTo>
                      <a:pt x="5417" y="2480"/>
                      <a:pt x="5220" y="1908"/>
                      <a:pt x="4826" y="1479"/>
                    </a:cubicBezTo>
                    <a:cubicBezTo>
                      <a:pt x="4237" y="836"/>
                      <a:pt x="3457" y="341"/>
                      <a:pt x="2689" y="126"/>
                    </a:cubicBezTo>
                    <a:cubicBezTo>
                      <a:pt x="2384" y="43"/>
                      <a:pt x="2081" y="1"/>
                      <a:pt x="178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3792025" y="3072325"/>
                <a:ext cx="607100" cy="161050"/>
              </a:xfrm>
              <a:custGeom>
                <a:avLst/>
                <a:gdLst/>
                <a:ahLst/>
                <a:cxnLst/>
                <a:rect l="l" t="t" r="r" b="b"/>
                <a:pathLst>
                  <a:path w="24284" h="6442" extrusionOk="0">
                    <a:moveTo>
                      <a:pt x="1761" y="1"/>
                    </a:moveTo>
                    <a:cubicBezTo>
                      <a:pt x="1144" y="1"/>
                      <a:pt x="547" y="181"/>
                      <a:pt x="1" y="537"/>
                    </a:cubicBezTo>
                    <a:lnTo>
                      <a:pt x="12" y="562"/>
                    </a:lnTo>
                    <a:cubicBezTo>
                      <a:pt x="591" y="182"/>
                      <a:pt x="1191" y="20"/>
                      <a:pt x="1777" y="20"/>
                    </a:cubicBezTo>
                    <a:cubicBezTo>
                      <a:pt x="2938" y="20"/>
                      <a:pt x="4039" y="661"/>
                      <a:pt x="4796" y="1521"/>
                    </a:cubicBezTo>
                    <a:cubicBezTo>
                      <a:pt x="5189" y="1967"/>
                      <a:pt x="5368" y="2586"/>
                      <a:pt x="5541" y="3183"/>
                    </a:cubicBezTo>
                    <a:cubicBezTo>
                      <a:pt x="5750" y="3909"/>
                      <a:pt x="5970" y="4654"/>
                      <a:pt x="6578" y="5077"/>
                    </a:cubicBezTo>
                    <a:cubicBezTo>
                      <a:pt x="7246" y="5548"/>
                      <a:pt x="8103" y="6061"/>
                      <a:pt x="9419" y="6364"/>
                    </a:cubicBezTo>
                    <a:cubicBezTo>
                      <a:pt x="9663" y="6418"/>
                      <a:pt x="9908" y="6441"/>
                      <a:pt x="10158" y="6441"/>
                    </a:cubicBezTo>
                    <a:cubicBezTo>
                      <a:pt x="11063" y="6441"/>
                      <a:pt x="12041" y="6132"/>
                      <a:pt x="13144" y="5781"/>
                    </a:cubicBezTo>
                    <a:cubicBezTo>
                      <a:pt x="13381" y="5709"/>
                      <a:pt x="13625" y="5632"/>
                      <a:pt x="13876" y="5553"/>
                    </a:cubicBezTo>
                    <a:cubicBezTo>
                      <a:pt x="14924" y="5232"/>
                      <a:pt x="15174" y="4631"/>
                      <a:pt x="15396" y="4101"/>
                    </a:cubicBezTo>
                    <a:cubicBezTo>
                      <a:pt x="15531" y="3779"/>
                      <a:pt x="15652" y="3499"/>
                      <a:pt x="15932" y="3337"/>
                    </a:cubicBezTo>
                    <a:cubicBezTo>
                      <a:pt x="16346" y="3099"/>
                      <a:pt x="16699" y="2997"/>
                      <a:pt x="17146" y="2997"/>
                    </a:cubicBezTo>
                    <a:cubicBezTo>
                      <a:pt x="17517" y="2997"/>
                      <a:pt x="17952" y="3067"/>
                      <a:pt x="18541" y="3188"/>
                    </a:cubicBezTo>
                    <a:cubicBezTo>
                      <a:pt x="18720" y="3224"/>
                      <a:pt x="18899" y="3260"/>
                      <a:pt x="19070" y="3296"/>
                    </a:cubicBezTo>
                    <a:cubicBezTo>
                      <a:pt x="19931" y="3482"/>
                      <a:pt x="20754" y="3660"/>
                      <a:pt x="21538" y="3660"/>
                    </a:cubicBezTo>
                    <a:cubicBezTo>
                      <a:pt x="21656" y="3660"/>
                      <a:pt x="21773" y="3656"/>
                      <a:pt x="21889" y="3647"/>
                    </a:cubicBezTo>
                    <a:cubicBezTo>
                      <a:pt x="22889" y="3570"/>
                      <a:pt x="23653" y="3158"/>
                      <a:pt x="24284" y="2361"/>
                    </a:cubicBezTo>
                    <a:lnTo>
                      <a:pt x="24266" y="2349"/>
                    </a:lnTo>
                    <a:cubicBezTo>
                      <a:pt x="23488" y="3332"/>
                      <a:pt x="22557" y="3634"/>
                      <a:pt x="21539" y="3634"/>
                    </a:cubicBezTo>
                    <a:cubicBezTo>
                      <a:pt x="20757" y="3634"/>
                      <a:pt x="19924" y="3456"/>
                      <a:pt x="19070" y="3273"/>
                    </a:cubicBezTo>
                    <a:cubicBezTo>
                      <a:pt x="18899" y="3237"/>
                      <a:pt x="18720" y="3201"/>
                      <a:pt x="18547" y="3166"/>
                    </a:cubicBezTo>
                    <a:cubicBezTo>
                      <a:pt x="17956" y="3044"/>
                      <a:pt x="17518" y="2974"/>
                      <a:pt x="17145" y="2974"/>
                    </a:cubicBezTo>
                    <a:cubicBezTo>
                      <a:pt x="16694" y="2974"/>
                      <a:pt x="16337" y="3076"/>
                      <a:pt x="15919" y="3314"/>
                    </a:cubicBezTo>
                    <a:cubicBezTo>
                      <a:pt x="15633" y="3480"/>
                      <a:pt x="15514" y="3766"/>
                      <a:pt x="15377" y="4095"/>
                    </a:cubicBezTo>
                    <a:cubicBezTo>
                      <a:pt x="15157" y="4618"/>
                      <a:pt x="14907" y="5215"/>
                      <a:pt x="13870" y="5531"/>
                    </a:cubicBezTo>
                    <a:cubicBezTo>
                      <a:pt x="13620" y="5608"/>
                      <a:pt x="13370" y="5685"/>
                      <a:pt x="13136" y="5762"/>
                    </a:cubicBezTo>
                    <a:cubicBezTo>
                      <a:pt x="12040" y="6111"/>
                      <a:pt x="11060" y="6419"/>
                      <a:pt x="10164" y="6419"/>
                    </a:cubicBezTo>
                    <a:cubicBezTo>
                      <a:pt x="9912" y="6419"/>
                      <a:pt x="9666" y="6395"/>
                      <a:pt x="9426" y="6340"/>
                    </a:cubicBezTo>
                    <a:cubicBezTo>
                      <a:pt x="8115" y="6042"/>
                      <a:pt x="7257" y="5525"/>
                      <a:pt x="6589" y="5060"/>
                    </a:cubicBezTo>
                    <a:cubicBezTo>
                      <a:pt x="5987" y="4643"/>
                      <a:pt x="5786" y="3928"/>
                      <a:pt x="5565" y="3177"/>
                    </a:cubicBezTo>
                    <a:cubicBezTo>
                      <a:pt x="5392" y="2575"/>
                      <a:pt x="5208" y="1956"/>
                      <a:pt x="4815" y="1503"/>
                    </a:cubicBezTo>
                    <a:cubicBezTo>
                      <a:pt x="4243" y="859"/>
                      <a:pt x="3474" y="359"/>
                      <a:pt x="2706" y="139"/>
                    </a:cubicBezTo>
                    <a:cubicBezTo>
                      <a:pt x="2388" y="47"/>
                      <a:pt x="2072" y="1"/>
                      <a:pt x="17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3791425" y="3067075"/>
                <a:ext cx="608175" cy="171375"/>
              </a:xfrm>
              <a:custGeom>
                <a:avLst/>
                <a:gdLst/>
                <a:ahLst/>
                <a:cxnLst/>
                <a:rect l="l" t="t" r="r" b="b"/>
                <a:pathLst>
                  <a:path w="24327" h="6855" extrusionOk="0">
                    <a:moveTo>
                      <a:pt x="1754" y="0"/>
                    </a:moveTo>
                    <a:cubicBezTo>
                      <a:pt x="1145" y="0"/>
                      <a:pt x="550" y="173"/>
                      <a:pt x="0" y="516"/>
                    </a:cubicBezTo>
                    <a:lnTo>
                      <a:pt x="19" y="539"/>
                    </a:lnTo>
                    <a:cubicBezTo>
                      <a:pt x="589" y="182"/>
                      <a:pt x="1178" y="30"/>
                      <a:pt x="1750" y="30"/>
                    </a:cubicBezTo>
                    <a:cubicBezTo>
                      <a:pt x="2946" y="30"/>
                      <a:pt x="4067" y="695"/>
                      <a:pt x="4784" y="1545"/>
                    </a:cubicBezTo>
                    <a:cubicBezTo>
                      <a:pt x="5183" y="2023"/>
                      <a:pt x="5345" y="2683"/>
                      <a:pt x="5505" y="3321"/>
                    </a:cubicBezTo>
                    <a:cubicBezTo>
                      <a:pt x="5697" y="4090"/>
                      <a:pt x="5893" y="4888"/>
                      <a:pt x="6512" y="5334"/>
                    </a:cubicBezTo>
                    <a:cubicBezTo>
                      <a:pt x="7168" y="5799"/>
                      <a:pt x="7972" y="6330"/>
                      <a:pt x="9330" y="6711"/>
                    </a:cubicBezTo>
                    <a:cubicBezTo>
                      <a:pt x="9670" y="6807"/>
                      <a:pt x="10028" y="6854"/>
                      <a:pt x="10415" y="6854"/>
                    </a:cubicBezTo>
                    <a:cubicBezTo>
                      <a:pt x="11367" y="6854"/>
                      <a:pt x="12470" y="6574"/>
                      <a:pt x="13811" y="6151"/>
                    </a:cubicBezTo>
                    <a:cubicBezTo>
                      <a:pt x="14919" y="5806"/>
                      <a:pt x="15139" y="5114"/>
                      <a:pt x="15330" y="4507"/>
                    </a:cubicBezTo>
                    <a:cubicBezTo>
                      <a:pt x="15448" y="4138"/>
                      <a:pt x="15550" y="3822"/>
                      <a:pt x="15824" y="3631"/>
                    </a:cubicBezTo>
                    <a:cubicBezTo>
                      <a:pt x="16311" y="3294"/>
                      <a:pt x="16725" y="3105"/>
                      <a:pt x="17412" y="3105"/>
                    </a:cubicBezTo>
                    <a:cubicBezTo>
                      <a:pt x="17708" y="3105"/>
                      <a:pt x="18055" y="3140"/>
                      <a:pt x="18481" y="3214"/>
                    </a:cubicBezTo>
                    <a:cubicBezTo>
                      <a:pt x="18731" y="3255"/>
                      <a:pt x="18987" y="3304"/>
                      <a:pt x="19237" y="3351"/>
                    </a:cubicBezTo>
                    <a:cubicBezTo>
                      <a:pt x="19989" y="3493"/>
                      <a:pt x="20765" y="3642"/>
                      <a:pt x="21498" y="3642"/>
                    </a:cubicBezTo>
                    <a:cubicBezTo>
                      <a:pt x="21661" y="3642"/>
                      <a:pt x="21821" y="3635"/>
                      <a:pt x="21978" y="3619"/>
                    </a:cubicBezTo>
                    <a:cubicBezTo>
                      <a:pt x="22949" y="3524"/>
                      <a:pt x="23718" y="3095"/>
                      <a:pt x="24326" y="2303"/>
                    </a:cubicBezTo>
                    <a:lnTo>
                      <a:pt x="24308" y="2290"/>
                    </a:lnTo>
                    <a:cubicBezTo>
                      <a:pt x="23510" y="3320"/>
                      <a:pt x="22557" y="3622"/>
                      <a:pt x="21517" y="3622"/>
                    </a:cubicBezTo>
                    <a:cubicBezTo>
                      <a:pt x="20794" y="3622"/>
                      <a:pt x="20029" y="3476"/>
                      <a:pt x="19244" y="3327"/>
                    </a:cubicBezTo>
                    <a:cubicBezTo>
                      <a:pt x="18994" y="3280"/>
                      <a:pt x="18737" y="3233"/>
                      <a:pt x="18481" y="3190"/>
                    </a:cubicBezTo>
                    <a:cubicBezTo>
                      <a:pt x="18055" y="3117"/>
                      <a:pt x="17706" y="3082"/>
                      <a:pt x="17409" y="3082"/>
                    </a:cubicBezTo>
                    <a:cubicBezTo>
                      <a:pt x="16717" y="3082"/>
                      <a:pt x="16300" y="3270"/>
                      <a:pt x="15813" y="3607"/>
                    </a:cubicBezTo>
                    <a:cubicBezTo>
                      <a:pt x="15527" y="3810"/>
                      <a:pt x="15425" y="4143"/>
                      <a:pt x="15312" y="4501"/>
                    </a:cubicBezTo>
                    <a:cubicBezTo>
                      <a:pt x="15115" y="5103"/>
                      <a:pt x="14901" y="5782"/>
                      <a:pt x="13804" y="6134"/>
                    </a:cubicBezTo>
                    <a:cubicBezTo>
                      <a:pt x="12465" y="6554"/>
                      <a:pt x="11366" y="6827"/>
                      <a:pt x="10415" y="6827"/>
                    </a:cubicBezTo>
                    <a:cubicBezTo>
                      <a:pt x="10033" y="6827"/>
                      <a:pt x="9675" y="6783"/>
                      <a:pt x="9336" y="6687"/>
                    </a:cubicBezTo>
                    <a:cubicBezTo>
                      <a:pt x="7984" y="6307"/>
                      <a:pt x="7179" y="5776"/>
                      <a:pt x="6525" y="5312"/>
                    </a:cubicBezTo>
                    <a:cubicBezTo>
                      <a:pt x="5911" y="4877"/>
                      <a:pt x="5725" y="4113"/>
                      <a:pt x="5524" y="3315"/>
                    </a:cubicBezTo>
                    <a:cubicBezTo>
                      <a:pt x="5368" y="2672"/>
                      <a:pt x="5202" y="2010"/>
                      <a:pt x="4803" y="1534"/>
                    </a:cubicBezTo>
                    <a:cubicBezTo>
                      <a:pt x="4254" y="879"/>
                      <a:pt x="3498" y="373"/>
                      <a:pt x="2730" y="146"/>
                    </a:cubicBezTo>
                    <a:cubicBezTo>
                      <a:pt x="2404" y="49"/>
                      <a:pt x="2077" y="0"/>
                      <a:pt x="175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3791000" y="3061850"/>
                <a:ext cx="609150" cy="182250"/>
              </a:xfrm>
              <a:custGeom>
                <a:avLst/>
                <a:gdLst/>
                <a:ahLst/>
                <a:cxnLst/>
                <a:rect l="l" t="t" r="r" b="b"/>
                <a:pathLst>
                  <a:path w="24366" h="7290" extrusionOk="0">
                    <a:moveTo>
                      <a:pt x="1741" y="1"/>
                    </a:moveTo>
                    <a:cubicBezTo>
                      <a:pt x="1142" y="1"/>
                      <a:pt x="552" y="166"/>
                      <a:pt x="0" y="492"/>
                    </a:cubicBezTo>
                    <a:lnTo>
                      <a:pt x="11" y="516"/>
                    </a:lnTo>
                    <a:cubicBezTo>
                      <a:pt x="587" y="172"/>
                      <a:pt x="1174" y="25"/>
                      <a:pt x="1738" y="25"/>
                    </a:cubicBezTo>
                    <a:cubicBezTo>
                      <a:pt x="2955" y="25"/>
                      <a:pt x="4070" y="707"/>
                      <a:pt x="4766" y="1570"/>
                    </a:cubicBezTo>
                    <a:cubicBezTo>
                      <a:pt x="5170" y="2070"/>
                      <a:pt x="5313" y="2774"/>
                      <a:pt x="5456" y="3453"/>
                    </a:cubicBezTo>
                    <a:cubicBezTo>
                      <a:pt x="5629" y="4275"/>
                      <a:pt x="5802" y="5122"/>
                      <a:pt x="6440" y="5586"/>
                    </a:cubicBezTo>
                    <a:cubicBezTo>
                      <a:pt x="7155" y="6104"/>
                      <a:pt x="7900" y="6610"/>
                      <a:pt x="9228" y="7058"/>
                    </a:cubicBezTo>
                    <a:cubicBezTo>
                      <a:pt x="9693" y="7212"/>
                      <a:pt x="10211" y="7289"/>
                      <a:pt x="10782" y="7289"/>
                    </a:cubicBezTo>
                    <a:cubicBezTo>
                      <a:pt x="11648" y="7289"/>
                      <a:pt x="12636" y="7111"/>
                      <a:pt x="13738" y="6753"/>
                    </a:cubicBezTo>
                    <a:cubicBezTo>
                      <a:pt x="14906" y="6373"/>
                      <a:pt x="15091" y="5592"/>
                      <a:pt x="15258" y="4907"/>
                    </a:cubicBezTo>
                    <a:cubicBezTo>
                      <a:pt x="15352" y="4514"/>
                      <a:pt x="15437" y="4144"/>
                      <a:pt x="15710" y="3923"/>
                    </a:cubicBezTo>
                    <a:cubicBezTo>
                      <a:pt x="16285" y="3448"/>
                      <a:pt x="16792" y="3181"/>
                      <a:pt x="17650" y="3181"/>
                    </a:cubicBezTo>
                    <a:cubicBezTo>
                      <a:pt x="17878" y="3181"/>
                      <a:pt x="18130" y="3200"/>
                      <a:pt x="18415" y="3239"/>
                    </a:cubicBezTo>
                    <a:cubicBezTo>
                      <a:pt x="18731" y="3280"/>
                      <a:pt x="19053" y="3334"/>
                      <a:pt x="19369" y="3387"/>
                    </a:cubicBezTo>
                    <a:cubicBezTo>
                      <a:pt x="20064" y="3507"/>
                      <a:pt x="20781" y="3628"/>
                      <a:pt x="21466" y="3628"/>
                    </a:cubicBezTo>
                    <a:cubicBezTo>
                      <a:pt x="21661" y="3628"/>
                      <a:pt x="21854" y="3619"/>
                      <a:pt x="22043" y="3596"/>
                    </a:cubicBezTo>
                    <a:cubicBezTo>
                      <a:pt x="23002" y="3477"/>
                      <a:pt x="23765" y="3035"/>
                      <a:pt x="24366" y="2249"/>
                    </a:cubicBezTo>
                    <a:lnTo>
                      <a:pt x="24349" y="2232"/>
                    </a:lnTo>
                    <a:cubicBezTo>
                      <a:pt x="23533" y="3303"/>
                      <a:pt x="22523" y="3601"/>
                      <a:pt x="21452" y="3601"/>
                    </a:cubicBezTo>
                    <a:cubicBezTo>
                      <a:pt x="20772" y="3601"/>
                      <a:pt x="20068" y="3481"/>
                      <a:pt x="19374" y="3363"/>
                    </a:cubicBezTo>
                    <a:cubicBezTo>
                      <a:pt x="19058" y="3310"/>
                      <a:pt x="18731" y="3256"/>
                      <a:pt x="18415" y="3214"/>
                    </a:cubicBezTo>
                    <a:cubicBezTo>
                      <a:pt x="18130" y="3176"/>
                      <a:pt x="17877" y="3157"/>
                      <a:pt x="17649" y="3157"/>
                    </a:cubicBezTo>
                    <a:cubicBezTo>
                      <a:pt x="16787" y="3157"/>
                      <a:pt x="16277" y="3426"/>
                      <a:pt x="15698" y="3906"/>
                    </a:cubicBezTo>
                    <a:cubicBezTo>
                      <a:pt x="15418" y="4132"/>
                      <a:pt x="15329" y="4507"/>
                      <a:pt x="15234" y="4900"/>
                    </a:cubicBezTo>
                    <a:cubicBezTo>
                      <a:pt x="15072" y="5586"/>
                      <a:pt x="14888" y="6354"/>
                      <a:pt x="13727" y="6730"/>
                    </a:cubicBezTo>
                    <a:cubicBezTo>
                      <a:pt x="12630" y="7086"/>
                      <a:pt x="11644" y="7264"/>
                      <a:pt x="10779" y="7264"/>
                    </a:cubicBezTo>
                    <a:cubicBezTo>
                      <a:pt x="10211" y="7264"/>
                      <a:pt x="9695" y="7187"/>
                      <a:pt x="9234" y="7033"/>
                    </a:cubicBezTo>
                    <a:cubicBezTo>
                      <a:pt x="7911" y="6587"/>
                      <a:pt x="7166" y="6087"/>
                      <a:pt x="6457" y="5568"/>
                    </a:cubicBezTo>
                    <a:cubicBezTo>
                      <a:pt x="5827" y="5109"/>
                      <a:pt x="5659" y="4299"/>
                      <a:pt x="5481" y="3447"/>
                    </a:cubicBezTo>
                    <a:cubicBezTo>
                      <a:pt x="5338" y="2768"/>
                      <a:pt x="5189" y="2065"/>
                      <a:pt x="4784" y="1558"/>
                    </a:cubicBezTo>
                    <a:cubicBezTo>
                      <a:pt x="4260" y="904"/>
                      <a:pt x="3515" y="390"/>
                      <a:pt x="2740" y="153"/>
                    </a:cubicBezTo>
                    <a:cubicBezTo>
                      <a:pt x="2407" y="51"/>
                      <a:pt x="2072" y="1"/>
                      <a:pt x="17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3790525" y="3056600"/>
                <a:ext cx="610100" cy="194225"/>
              </a:xfrm>
              <a:custGeom>
                <a:avLst/>
                <a:gdLst/>
                <a:ahLst/>
                <a:cxnLst/>
                <a:rect l="l" t="t" r="r" b="b"/>
                <a:pathLst>
                  <a:path w="24404" h="7769" extrusionOk="0">
                    <a:moveTo>
                      <a:pt x="1723" y="0"/>
                    </a:moveTo>
                    <a:cubicBezTo>
                      <a:pt x="1164" y="0"/>
                      <a:pt x="580" y="141"/>
                      <a:pt x="0" y="470"/>
                    </a:cubicBezTo>
                    <a:lnTo>
                      <a:pt x="13" y="493"/>
                    </a:lnTo>
                    <a:cubicBezTo>
                      <a:pt x="590" y="164"/>
                      <a:pt x="1170" y="24"/>
                      <a:pt x="1726" y="24"/>
                    </a:cubicBezTo>
                    <a:cubicBezTo>
                      <a:pt x="2962" y="24"/>
                      <a:pt x="4075" y="720"/>
                      <a:pt x="4749" y="1595"/>
                    </a:cubicBezTo>
                    <a:cubicBezTo>
                      <a:pt x="5154" y="2126"/>
                      <a:pt x="5285" y="2871"/>
                      <a:pt x="5411" y="3586"/>
                    </a:cubicBezTo>
                    <a:cubicBezTo>
                      <a:pt x="5565" y="4455"/>
                      <a:pt x="5720" y="5354"/>
                      <a:pt x="6369" y="5844"/>
                    </a:cubicBezTo>
                    <a:cubicBezTo>
                      <a:pt x="6971" y="6290"/>
                      <a:pt x="7722" y="6850"/>
                      <a:pt x="9134" y="7405"/>
                    </a:cubicBezTo>
                    <a:cubicBezTo>
                      <a:pt x="9753" y="7642"/>
                      <a:pt x="10463" y="7768"/>
                      <a:pt x="11208" y="7768"/>
                    </a:cubicBezTo>
                    <a:cubicBezTo>
                      <a:pt x="12005" y="7768"/>
                      <a:pt x="12839" y="7631"/>
                      <a:pt x="13661" y="7351"/>
                    </a:cubicBezTo>
                    <a:cubicBezTo>
                      <a:pt x="14895" y="6946"/>
                      <a:pt x="15044" y="6075"/>
                      <a:pt x="15181" y="5313"/>
                    </a:cubicBezTo>
                    <a:cubicBezTo>
                      <a:pt x="15258" y="4878"/>
                      <a:pt x="15330" y="4474"/>
                      <a:pt x="15599" y="4216"/>
                    </a:cubicBezTo>
                    <a:cubicBezTo>
                      <a:pt x="16254" y="3592"/>
                      <a:pt x="16835" y="3235"/>
                      <a:pt x="17826" y="3235"/>
                    </a:cubicBezTo>
                    <a:cubicBezTo>
                      <a:pt x="17987" y="3235"/>
                      <a:pt x="18159" y="3245"/>
                      <a:pt x="18344" y="3264"/>
                    </a:cubicBezTo>
                    <a:cubicBezTo>
                      <a:pt x="18714" y="3300"/>
                      <a:pt x="19102" y="3358"/>
                      <a:pt x="19471" y="3413"/>
                    </a:cubicBezTo>
                    <a:cubicBezTo>
                      <a:pt x="20120" y="3514"/>
                      <a:pt x="20779" y="3615"/>
                      <a:pt x="21419" y="3615"/>
                    </a:cubicBezTo>
                    <a:cubicBezTo>
                      <a:pt x="22520" y="3615"/>
                      <a:pt x="23563" y="3314"/>
                      <a:pt x="24404" y="2192"/>
                    </a:cubicBezTo>
                    <a:lnTo>
                      <a:pt x="24385" y="2179"/>
                    </a:lnTo>
                    <a:cubicBezTo>
                      <a:pt x="23550" y="3293"/>
                      <a:pt x="22516" y="3592"/>
                      <a:pt x="21421" y="3592"/>
                    </a:cubicBezTo>
                    <a:cubicBezTo>
                      <a:pt x="20782" y="3592"/>
                      <a:pt x="20123" y="3490"/>
                      <a:pt x="19471" y="3388"/>
                    </a:cubicBezTo>
                    <a:cubicBezTo>
                      <a:pt x="19102" y="3336"/>
                      <a:pt x="18720" y="3276"/>
                      <a:pt x="18351" y="3240"/>
                    </a:cubicBezTo>
                    <a:cubicBezTo>
                      <a:pt x="18167" y="3221"/>
                      <a:pt x="17995" y="3212"/>
                      <a:pt x="17834" y="3212"/>
                    </a:cubicBezTo>
                    <a:cubicBezTo>
                      <a:pt x="16830" y="3212"/>
                      <a:pt x="16243" y="3573"/>
                      <a:pt x="15580" y="4199"/>
                    </a:cubicBezTo>
                    <a:cubicBezTo>
                      <a:pt x="15306" y="4461"/>
                      <a:pt x="15234" y="4873"/>
                      <a:pt x="15157" y="5307"/>
                    </a:cubicBezTo>
                    <a:cubicBezTo>
                      <a:pt x="15027" y="6064"/>
                      <a:pt x="14871" y="6927"/>
                      <a:pt x="13655" y="7333"/>
                    </a:cubicBezTo>
                    <a:cubicBezTo>
                      <a:pt x="12835" y="7606"/>
                      <a:pt x="12000" y="7743"/>
                      <a:pt x="11208" y="7743"/>
                    </a:cubicBezTo>
                    <a:cubicBezTo>
                      <a:pt x="10465" y="7743"/>
                      <a:pt x="9760" y="7623"/>
                      <a:pt x="9140" y="7381"/>
                    </a:cubicBezTo>
                    <a:cubicBezTo>
                      <a:pt x="7734" y="6833"/>
                      <a:pt x="6990" y="6272"/>
                      <a:pt x="6388" y="5819"/>
                    </a:cubicBezTo>
                    <a:cubicBezTo>
                      <a:pt x="5744" y="5337"/>
                      <a:pt x="5595" y="4485"/>
                      <a:pt x="5434" y="3586"/>
                    </a:cubicBezTo>
                    <a:cubicBezTo>
                      <a:pt x="5309" y="2858"/>
                      <a:pt x="5178" y="2114"/>
                      <a:pt x="4768" y="1584"/>
                    </a:cubicBezTo>
                    <a:cubicBezTo>
                      <a:pt x="4089" y="700"/>
                      <a:pt x="2968" y="0"/>
                      <a:pt x="17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3789950" y="3051325"/>
                <a:ext cx="611100" cy="207200"/>
              </a:xfrm>
              <a:custGeom>
                <a:avLst/>
                <a:gdLst/>
                <a:ahLst/>
                <a:cxnLst/>
                <a:rect l="l" t="t" r="r" b="b"/>
                <a:pathLst>
                  <a:path w="24444" h="8288" extrusionOk="0">
                    <a:moveTo>
                      <a:pt x="1708" y="0"/>
                    </a:moveTo>
                    <a:cubicBezTo>
                      <a:pt x="1129" y="0"/>
                      <a:pt x="553" y="150"/>
                      <a:pt x="1" y="448"/>
                    </a:cubicBezTo>
                    <a:lnTo>
                      <a:pt x="12" y="472"/>
                    </a:lnTo>
                    <a:cubicBezTo>
                      <a:pt x="589" y="158"/>
                      <a:pt x="1164" y="23"/>
                      <a:pt x="1711" y="23"/>
                    </a:cubicBezTo>
                    <a:cubicBezTo>
                      <a:pt x="2969" y="23"/>
                      <a:pt x="4083" y="735"/>
                      <a:pt x="4742" y="1628"/>
                    </a:cubicBezTo>
                    <a:cubicBezTo>
                      <a:pt x="5148" y="2175"/>
                      <a:pt x="5261" y="2962"/>
                      <a:pt x="5374" y="3720"/>
                    </a:cubicBezTo>
                    <a:cubicBezTo>
                      <a:pt x="5505" y="4636"/>
                      <a:pt x="5641" y="5584"/>
                      <a:pt x="6309" y="6096"/>
                    </a:cubicBezTo>
                    <a:lnTo>
                      <a:pt x="6369" y="6143"/>
                    </a:lnTo>
                    <a:cubicBezTo>
                      <a:pt x="6971" y="6608"/>
                      <a:pt x="7656" y="7133"/>
                      <a:pt x="9037" y="7746"/>
                    </a:cubicBezTo>
                    <a:cubicBezTo>
                      <a:pt x="9485" y="7949"/>
                      <a:pt x="10420" y="8288"/>
                      <a:pt x="11605" y="8288"/>
                    </a:cubicBezTo>
                    <a:cubicBezTo>
                      <a:pt x="12213" y="8288"/>
                      <a:pt x="12886" y="8199"/>
                      <a:pt x="13596" y="7955"/>
                    </a:cubicBezTo>
                    <a:cubicBezTo>
                      <a:pt x="14882" y="7514"/>
                      <a:pt x="15001" y="6561"/>
                      <a:pt x="15108" y="5721"/>
                    </a:cubicBezTo>
                    <a:cubicBezTo>
                      <a:pt x="15168" y="5244"/>
                      <a:pt x="15221" y="4798"/>
                      <a:pt x="15490" y="4512"/>
                    </a:cubicBezTo>
                    <a:cubicBezTo>
                      <a:pt x="16087" y="3859"/>
                      <a:pt x="16735" y="3280"/>
                      <a:pt x="17980" y="3280"/>
                    </a:cubicBezTo>
                    <a:cubicBezTo>
                      <a:pt x="18077" y="3280"/>
                      <a:pt x="18179" y="3283"/>
                      <a:pt x="18284" y="3291"/>
                    </a:cubicBezTo>
                    <a:cubicBezTo>
                      <a:pt x="18702" y="3313"/>
                      <a:pt x="19136" y="3379"/>
                      <a:pt x="19554" y="3434"/>
                    </a:cubicBezTo>
                    <a:cubicBezTo>
                      <a:pt x="20165" y="3518"/>
                      <a:pt x="20783" y="3604"/>
                      <a:pt x="21385" y="3604"/>
                    </a:cubicBezTo>
                    <a:cubicBezTo>
                      <a:pt x="22514" y="3604"/>
                      <a:pt x="23586" y="3303"/>
                      <a:pt x="24444" y="2134"/>
                    </a:cubicBezTo>
                    <a:lnTo>
                      <a:pt x="24427" y="2122"/>
                    </a:lnTo>
                    <a:cubicBezTo>
                      <a:pt x="23573" y="3282"/>
                      <a:pt x="22509" y="3581"/>
                      <a:pt x="21388" y="3581"/>
                    </a:cubicBezTo>
                    <a:cubicBezTo>
                      <a:pt x="20787" y="3581"/>
                      <a:pt x="20169" y="3495"/>
                      <a:pt x="19559" y="3409"/>
                    </a:cubicBezTo>
                    <a:cubicBezTo>
                      <a:pt x="19136" y="3355"/>
                      <a:pt x="18702" y="3296"/>
                      <a:pt x="18290" y="3266"/>
                    </a:cubicBezTo>
                    <a:cubicBezTo>
                      <a:pt x="18184" y="3259"/>
                      <a:pt x="18083" y="3255"/>
                      <a:pt x="17986" y="3255"/>
                    </a:cubicBezTo>
                    <a:cubicBezTo>
                      <a:pt x="16728" y="3255"/>
                      <a:pt x="16075" y="3842"/>
                      <a:pt x="15471" y="4493"/>
                    </a:cubicBezTo>
                    <a:cubicBezTo>
                      <a:pt x="15198" y="4785"/>
                      <a:pt x="15144" y="5238"/>
                      <a:pt x="15085" y="5714"/>
                    </a:cubicBezTo>
                    <a:cubicBezTo>
                      <a:pt x="14984" y="6549"/>
                      <a:pt x="14864" y="7496"/>
                      <a:pt x="13590" y="7930"/>
                    </a:cubicBezTo>
                    <a:cubicBezTo>
                      <a:pt x="12882" y="8173"/>
                      <a:pt x="12208" y="8262"/>
                      <a:pt x="11601" y="8262"/>
                    </a:cubicBezTo>
                    <a:cubicBezTo>
                      <a:pt x="10419" y="8262"/>
                      <a:pt x="9490" y="7925"/>
                      <a:pt x="9050" y="7729"/>
                    </a:cubicBezTo>
                    <a:cubicBezTo>
                      <a:pt x="7667" y="7108"/>
                      <a:pt x="6988" y="6585"/>
                      <a:pt x="6386" y="6126"/>
                    </a:cubicBezTo>
                    <a:lnTo>
                      <a:pt x="6320" y="6079"/>
                    </a:lnTo>
                    <a:cubicBezTo>
                      <a:pt x="5666" y="5571"/>
                      <a:pt x="5534" y="4672"/>
                      <a:pt x="5391" y="3720"/>
                    </a:cubicBezTo>
                    <a:cubicBezTo>
                      <a:pt x="5284" y="2956"/>
                      <a:pt x="5171" y="2170"/>
                      <a:pt x="4761" y="1611"/>
                    </a:cubicBezTo>
                    <a:cubicBezTo>
                      <a:pt x="4272" y="949"/>
                      <a:pt x="3551" y="424"/>
                      <a:pt x="2782" y="174"/>
                    </a:cubicBezTo>
                    <a:cubicBezTo>
                      <a:pt x="2426" y="58"/>
                      <a:pt x="2067" y="0"/>
                      <a:pt x="170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3789475" y="3046025"/>
                <a:ext cx="612200" cy="220875"/>
              </a:xfrm>
              <a:custGeom>
                <a:avLst/>
                <a:gdLst/>
                <a:ahLst/>
                <a:cxnLst/>
                <a:rect l="l" t="t" r="r" b="b"/>
                <a:pathLst>
                  <a:path w="24488" h="8835" extrusionOk="0">
                    <a:moveTo>
                      <a:pt x="1689" y="0"/>
                    </a:moveTo>
                    <a:cubicBezTo>
                      <a:pt x="1120" y="0"/>
                      <a:pt x="548" y="143"/>
                      <a:pt x="1" y="428"/>
                    </a:cubicBezTo>
                    <a:lnTo>
                      <a:pt x="12" y="451"/>
                    </a:lnTo>
                    <a:cubicBezTo>
                      <a:pt x="588" y="153"/>
                      <a:pt x="1157" y="24"/>
                      <a:pt x="1696" y="24"/>
                    </a:cubicBezTo>
                    <a:cubicBezTo>
                      <a:pt x="2974" y="24"/>
                      <a:pt x="4084" y="750"/>
                      <a:pt x="4725" y="1655"/>
                    </a:cubicBezTo>
                    <a:cubicBezTo>
                      <a:pt x="5131" y="2233"/>
                      <a:pt x="5231" y="3055"/>
                      <a:pt x="5327" y="3853"/>
                    </a:cubicBezTo>
                    <a:cubicBezTo>
                      <a:pt x="5440" y="4818"/>
                      <a:pt x="5560" y="5819"/>
                      <a:pt x="6239" y="6349"/>
                    </a:cubicBezTo>
                    <a:cubicBezTo>
                      <a:pt x="6275" y="6379"/>
                      <a:pt x="6317" y="6409"/>
                      <a:pt x="6352" y="6440"/>
                    </a:cubicBezTo>
                    <a:cubicBezTo>
                      <a:pt x="6900" y="6874"/>
                      <a:pt x="7579" y="7410"/>
                      <a:pt x="8943" y="8095"/>
                    </a:cubicBezTo>
                    <a:cubicBezTo>
                      <a:pt x="9570" y="8417"/>
                      <a:pt x="10636" y="8835"/>
                      <a:pt x="11863" y="8835"/>
                    </a:cubicBezTo>
                    <a:cubicBezTo>
                      <a:pt x="12393" y="8835"/>
                      <a:pt x="12960" y="8757"/>
                      <a:pt x="13524" y="8560"/>
                    </a:cubicBezTo>
                    <a:cubicBezTo>
                      <a:pt x="14871" y="8090"/>
                      <a:pt x="14954" y="7047"/>
                      <a:pt x="15033" y="6124"/>
                    </a:cubicBezTo>
                    <a:cubicBezTo>
                      <a:pt x="15074" y="5612"/>
                      <a:pt x="15110" y="5123"/>
                      <a:pt x="15372" y="4807"/>
                    </a:cubicBezTo>
                    <a:cubicBezTo>
                      <a:pt x="16002" y="4049"/>
                      <a:pt x="16727" y="3315"/>
                      <a:pt x="18092" y="3315"/>
                    </a:cubicBezTo>
                    <a:cubicBezTo>
                      <a:pt x="18134" y="3315"/>
                      <a:pt x="18177" y="3315"/>
                      <a:pt x="18220" y="3317"/>
                    </a:cubicBezTo>
                    <a:cubicBezTo>
                      <a:pt x="18672" y="3330"/>
                      <a:pt x="19131" y="3388"/>
                      <a:pt x="19620" y="3448"/>
                    </a:cubicBezTo>
                    <a:cubicBezTo>
                      <a:pt x="20199" y="3521"/>
                      <a:pt x="20784" y="3595"/>
                      <a:pt x="21356" y="3595"/>
                    </a:cubicBezTo>
                    <a:cubicBezTo>
                      <a:pt x="22509" y="3595"/>
                      <a:pt x="23607" y="3295"/>
                      <a:pt x="24487" y="2084"/>
                    </a:cubicBezTo>
                    <a:lnTo>
                      <a:pt x="24470" y="2066"/>
                    </a:lnTo>
                    <a:cubicBezTo>
                      <a:pt x="23592" y="3271"/>
                      <a:pt x="22496" y="3570"/>
                      <a:pt x="21345" y="3570"/>
                    </a:cubicBezTo>
                    <a:cubicBezTo>
                      <a:pt x="20777" y="3570"/>
                      <a:pt x="20195" y="3497"/>
                      <a:pt x="19620" y="3424"/>
                    </a:cubicBezTo>
                    <a:cubicBezTo>
                      <a:pt x="19137" y="3365"/>
                      <a:pt x="18672" y="3305"/>
                      <a:pt x="18220" y="3294"/>
                    </a:cubicBezTo>
                    <a:cubicBezTo>
                      <a:pt x="18175" y="3292"/>
                      <a:pt x="18131" y="3292"/>
                      <a:pt x="18088" y="3292"/>
                    </a:cubicBezTo>
                    <a:cubicBezTo>
                      <a:pt x="16714" y="3292"/>
                      <a:pt x="15984" y="4027"/>
                      <a:pt x="15355" y="4789"/>
                    </a:cubicBezTo>
                    <a:cubicBezTo>
                      <a:pt x="15092" y="5111"/>
                      <a:pt x="15050" y="5604"/>
                      <a:pt x="15009" y="6124"/>
                    </a:cubicBezTo>
                    <a:cubicBezTo>
                      <a:pt x="14931" y="7034"/>
                      <a:pt x="14847" y="8071"/>
                      <a:pt x="13519" y="8536"/>
                    </a:cubicBezTo>
                    <a:cubicBezTo>
                      <a:pt x="12953" y="8734"/>
                      <a:pt x="12394" y="8812"/>
                      <a:pt x="11866" y="8812"/>
                    </a:cubicBezTo>
                    <a:cubicBezTo>
                      <a:pt x="10642" y="8812"/>
                      <a:pt x="9578" y="8394"/>
                      <a:pt x="8949" y="8078"/>
                    </a:cubicBezTo>
                    <a:cubicBezTo>
                      <a:pt x="7591" y="7386"/>
                      <a:pt x="6911" y="6850"/>
                      <a:pt x="6364" y="6421"/>
                    </a:cubicBezTo>
                    <a:cubicBezTo>
                      <a:pt x="6328" y="6391"/>
                      <a:pt x="6292" y="6362"/>
                      <a:pt x="6251" y="6332"/>
                    </a:cubicBezTo>
                    <a:cubicBezTo>
                      <a:pt x="5583" y="5808"/>
                      <a:pt x="5464" y="4812"/>
                      <a:pt x="5351" y="3853"/>
                    </a:cubicBezTo>
                    <a:cubicBezTo>
                      <a:pt x="5256" y="3049"/>
                      <a:pt x="5154" y="2221"/>
                      <a:pt x="4744" y="1637"/>
                    </a:cubicBezTo>
                    <a:cubicBezTo>
                      <a:pt x="4273" y="970"/>
                      <a:pt x="3564" y="440"/>
                      <a:pt x="2795" y="184"/>
                    </a:cubicBezTo>
                    <a:cubicBezTo>
                      <a:pt x="2433" y="61"/>
                      <a:pt x="2061" y="0"/>
                      <a:pt x="168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3789050" y="3040750"/>
                <a:ext cx="613075" cy="234950"/>
              </a:xfrm>
              <a:custGeom>
                <a:avLst/>
                <a:gdLst/>
                <a:ahLst/>
                <a:cxnLst/>
                <a:rect l="l" t="t" r="r" b="b"/>
                <a:pathLst>
                  <a:path w="24523" h="9398" extrusionOk="0">
                    <a:moveTo>
                      <a:pt x="1677" y="0"/>
                    </a:moveTo>
                    <a:cubicBezTo>
                      <a:pt x="1115" y="0"/>
                      <a:pt x="549" y="137"/>
                      <a:pt x="1" y="406"/>
                    </a:cubicBezTo>
                    <a:lnTo>
                      <a:pt x="12" y="431"/>
                    </a:lnTo>
                    <a:cubicBezTo>
                      <a:pt x="585" y="146"/>
                      <a:pt x="1147" y="22"/>
                      <a:pt x="1678" y="22"/>
                    </a:cubicBezTo>
                    <a:cubicBezTo>
                      <a:pt x="2978" y="22"/>
                      <a:pt x="4089" y="764"/>
                      <a:pt x="4706" y="1682"/>
                    </a:cubicBezTo>
                    <a:cubicBezTo>
                      <a:pt x="5118" y="2284"/>
                      <a:pt x="5201" y="3153"/>
                      <a:pt x="5278" y="3987"/>
                    </a:cubicBezTo>
                    <a:cubicBezTo>
                      <a:pt x="5374" y="5000"/>
                      <a:pt x="5476" y="6049"/>
                      <a:pt x="6166" y="6609"/>
                    </a:cubicBezTo>
                    <a:cubicBezTo>
                      <a:pt x="6214" y="6645"/>
                      <a:pt x="6268" y="6686"/>
                      <a:pt x="6315" y="6728"/>
                    </a:cubicBezTo>
                    <a:cubicBezTo>
                      <a:pt x="6840" y="7151"/>
                      <a:pt x="7495" y="7681"/>
                      <a:pt x="8842" y="8444"/>
                    </a:cubicBezTo>
                    <a:cubicBezTo>
                      <a:pt x="9688" y="8920"/>
                      <a:pt x="10838" y="9397"/>
                      <a:pt x="12047" y="9397"/>
                    </a:cubicBezTo>
                    <a:cubicBezTo>
                      <a:pt x="12512" y="9397"/>
                      <a:pt x="12982" y="9326"/>
                      <a:pt x="13453" y="9158"/>
                    </a:cubicBezTo>
                    <a:cubicBezTo>
                      <a:pt x="14853" y="8658"/>
                      <a:pt x="14907" y="7526"/>
                      <a:pt x="14948" y="6530"/>
                    </a:cubicBezTo>
                    <a:cubicBezTo>
                      <a:pt x="14978" y="5977"/>
                      <a:pt x="15001" y="5447"/>
                      <a:pt x="15257" y="5101"/>
                    </a:cubicBezTo>
                    <a:cubicBezTo>
                      <a:pt x="15889" y="4250"/>
                      <a:pt x="16687" y="3343"/>
                      <a:pt x="18153" y="3343"/>
                    </a:cubicBezTo>
                    <a:cubicBezTo>
                      <a:pt x="18636" y="3343"/>
                      <a:pt x="19136" y="3398"/>
                      <a:pt x="19667" y="3456"/>
                    </a:cubicBezTo>
                    <a:cubicBezTo>
                      <a:pt x="20207" y="3520"/>
                      <a:pt x="20759" y="3584"/>
                      <a:pt x="21302" y="3584"/>
                    </a:cubicBezTo>
                    <a:cubicBezTo>
                      <a:pt x="21622" y="3584"/>
                      <a:pt x="21938" y="3562"/>
                      <a:pt x="22246" y="3505"/>
                    </a:cubicBezTo>
                    <a:cubicBezTo>
                      <a:pt x="23187" y="3332"/>
                      <a:pt x="23932" y="2849"/>
                      <a:pt x="24523" y="2026"/>
                    </a:cubicBezTo>
                    <a:lnTo>
                      <a:pt x="24504" y="2009"/>
                    </a:lnTo>
                    <a:cubicBezTo>
                      <a:pt x="23611" y="3261"/>
                      <a:pt x="22489" y="3558"/>
                      <a:pt x="21314" y="3558"/>
                    </a:cubicBezTo>
                    <a:cubicBezTo>
                      <a:pt x="20772" y="3558"/>
                      <a:pt x="20219" y="3495"/>
                      <a:pt x="19673" y="3433"/>
                    </a:cubicBezTo>
                    <a:cubicBezTo>
                      <a:pt x="19142" y="3373"/>
                      <a:pt x="18642" y="3320"/>
                      <a:pt x="18153" y="3320"/>
                    </a:cubicBezTo>
                    <a:cubicBezTo>
                      <a:pt x="16676" y="3320"/>
                      <a:pt x="15878" y="4231"/>
                      <a:pt x="15240" y="5083"/>
                    </a:cubicBezTo>
                    <a:cubicBezTo>
                      <a:pt x="14978" y="5441"/>
                      <a:pt x="14954" y="5971"/>
                      <a:pt x="14924" y="6530"/>
                    </a:cubicBezTo>
                    <a:cubicBezTo>
                      <a:pt x="14883" y="7520"/>
                      <a:pt x="14828" y="8639"/>
                      <a:pt x="13441" y="9134"/>
                    </a:cubicBezTo>
                    <a:cubicBezTo>
                      <a:pt x="12974" y="9303"/>
                      <a:pt x="12501" y="9374"/>
                      <a:pt x="12037" y="9374"/>
                    </a:cubicBezTo>
                    <a:cubicBezTo>
                      <a:pt x="10836" y="9374"/>
                      <a:pt x="9696" y="8898"/>
                      <a:pt x="8853" y="8425"/>
                    </a:cubicBezTo>
                    <a:cubicBezTo>
                      <a:pt x="7508" y="7663"/>
                      <a:pt x="6857" y="7132"/>
                      <a:pt x="6334" y="6709"/>
                    </a:cubicBezTo>
                    <a:cubicBezTo>
                      <a:pt x="6279" y="6668"/>
                      <a:pt x="6232" y="6626"/>
                      <a:pt x="6185" y="6590"/>
                    </a:cubicBezTo>
                    <a:cubicBezTo>
                      <a:pt x="5499" y="6037"/>
                      <a:pt x="5398" y="4993"/>
                      <a:pt x="5303" y="3987"/>
                    </a:cubicBezTo>
                    <a:cubicBezTo>
                      <a:pt x="5220" y="3147"/>
                      <a:pt x="5141" y="2277"/>
                      <a:pt x="4725" y="1669"/>
                    </a:cubicBezTo>
                    <a:cubicBezTo>
                      <a:pt x="4272" y="997"/>
                      <a:pt x="3575" y="461"/>
                      <a:pt x="2812" y="192"/>
                    </a:cubicBezTo>
                    <a:cubicBezTo>
                      <a:pt x="2440" y="64"/>
                      <a:pt x="2060" y="0"/>
                      <a:pt x="167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 name="Google Shape;809;p9"/>
            <p:cNvSpPr/>
            <p:nvPr/>
          </p:nvSpPr>
          <p:spPr>
            <a:xfrm>
              <a:off x="400359" y="4240477"/>
              <a:ext cx="1221858" cy="1221950"/>
            </a:xfrm>
            <a:custGeom>
              <a:avLst/>
              <a:gdLst/>
              <a:ahLst/>
              <a:cxnLst/>
              <a:rect l="l" t="t" r="r" b="b"/>
              <a:pathLst>
                <a:path w="8049" h="8050" extrusionOk="0">
                  <a:moveTo>
                    <a:pt x="4122" y="66"/>
                  </a:moveTo>
                  <a:cubicBezTo>
                    <a:pt x="4158" y="83"/>
                    <a:pt x="4200" y="102"/>
                    <a:pt x="4241" y="119"/>
                  </a:cubicBezTo>
                  <a:cubicBezTo>
                    <a:pt x="4158" y="132"/>
                    <a:pt x="4087" y="144"/>
                    <a:pt x="4010" y="155"/>
                  </a:cubicBezTo>
                  <a:cubicBezTo>
                    <a:pt x="3968" y="144"/>
                    <a:pt x="3927" y="132"/>
                    <a:pt x="3891" y="114"/>
                  </a:cubicBezTo>
                  <a:cubicBezTo>
                    <a:pt x="3962" y="102"/>
                    <a:pt x="4040" y="83"/>
                    <a:pt x="4122" y="66"/>
                  </a:cubicBezTo>
                  <a:close/>
                  <a:moveTo>
                    <a:pt x="4563" y="96"/>
                  </a:moveTo>
                  <a:cubicBezTo>
                    <a:pt x="4606" y="114"/>
                    <a:pt x="4647" y="125"/>
                    <a:pt x="4700" y="144"/>
                  </a:cubicBezTo>
                  <a:cubicBezTo>
                    <a:pt x="4642" y="149"/>
                    <a:pt x="4581" y="161"/>
                    <a:pt x="4527" y="168"/>
                  </a:cubicBezTo>
                  <a:cubicBezTo>
                    <a:pt x="4474" y="155"/>
                    <a:pt x="4427" y="144"/>
                    <a:pt x="4378" y="132"/>
                  </a:cubicBezTo>
                  <a:cubicBezTo>
                    <a:pt x="4438" y="119"/>
                    <a:pt x="4499" y="108"/>
                    <a:pt x="4563" y="96"/>
                  </a:cubicBezTo>
                  <a:close/>
                  <a:moveTo>
                    <a:pt x="3831" y="125"/>
                  </a:moveTo>
                  <a:cubicBezTo>
                    <a:pt x="3861" y="138"/>
                    <a:pt x="3897" y="155"/>
                    <a:pt x="3932" y="168"/>
                  </a:cubicBezTo>
                  <a:cubicBezTo>
                    <a:pt x="3872" y="179"/>
                    <a:pt x="3819" y="185"/>
                    <a:pt x="3759" y="191"/>
                  </a:cubicBezTo>
                  <a:cubicBezTo>
                    <a:pt x="3718" y="179"/>
                    <a:pt x="3682" y="168"/>
                    <a:pt x="3646" y="155"/>
                  </a:cubicBezTo>
                  <a:cubicBezTo>
                    <a:pt x="3705" y="144"/>
                    <a:pt x="3765" y="138"/>
                    <a:pt x="3831" y="125"/>
                  </a:cubicBezTo>
                  <a:close/>
                  <a:moveTo>
                    <a:pt x="4307" y="144"/>
                  </a:moveTo>
                  <a:cubicBezTo>
                    <a:pt x="4343" y="155"/>
                    <a:pt x="4384" y="168"/>
                    <a:pt x="4427" y="179"/>
                  </a:cubicBezTo>
                  <a:cubicBezTo>
                    <a:pt x="4361" y="191"/>
                    <a:pt x="4290" y="196"/>
                    <a:pt x="4224" y="204"/>
                  </a:cubicBezTo>
                  <a:cubicBezTo>
                    <a:pt x="4183" y="196"/>
                    <a:pt x="4141" y="191"/>
                    <a:pt x="4098" y="179"/>
                  </a:cubicBezTo>
                  <a:cubicBezTo>
                    <a:pt x="4164" y="168"/>
                    <a:pt x="4235" y="155"/>
                    <a:pt x="4307" y="144"/>
                  </a:cubicBezTo>
                  <a:close/>
                  <a:moveTo>
                    <a:pt x="3575" y="168"/>
                  </a:moveTo>
                  <a:cubicBezTo>
                    <a:pt x="3605" y="179"/>
                    <a:pt x="3633" y="191"/>
                    <a:pt x="3664" y="204"/>
                  </a:cubicBezTo>
                  <a:cubicBezTo>
                    <a:pt x="3611" y="209"/>
                    <a:pt x="3556" y="209"/>
                    <a:pt x="3503" y="215"/>
                  </a:cubicBezTo>
                  <a:cubicBezTo>
                    <a:pt x="3468" y="209"/>
                    <a:pt x="3438" y="196"/>
                    <a:pt x="3408" y="185"/>
                  </a:cubicBezTo>
                  <a:cubicBezTo>
                    <a:pt x="3462" y="179"/>
                    <a:pt x="3521" y="174"/>
                    <a:pt x="3575" y="168"/>
                  </a:cubicBezTo>
                  <a:close/>
                  <a:moveTo>
                    <a:pt x="4777" y="168"/>
                  </a:moveTo>
                  <a:cubicBezTo>
                    <a:pt x="4820" y="179"/>
                    <a:pt x="4867" y="191"/>
                    <a:pt x="4915" y="204"/>
                  </a:cubicBezTo>
                  <a:cubicBezTo>
                    <a:pt x="4873" y="209"/>
                    <a:pt x="4826" y="209"/>
                    <a:pt x="4777" y="215"/>
                  </a:cubicBezTo>
                  <a:cubicBezTo>
                    <a:pt x="4724" y="204"/>
                    <a:pt x="4677" y="196"/>
                    <a:pt x="4629" y="191"/>
                  </a:cubicBezTo>
                  <a:cubicBezTo>
                    <a:pt x="4683" y="185"/>
                    <a:pt x="4730" y="174"/>
                    <a:pt x="4777" y="168"/>
                  </a:cubicBezTo>
                  <a:close/>
                  <a:moveTo>
                    <a:pt x="2776" y="204"/>
                  </a:moveTo>
                  <a:lnTo>
                    <a:pt x="2836" y="209"/>
                  </a:lnTo>
                  <a:lnTo>
                    <a:pt x="2860" y="209"/>
                  </a:lnTo>
                  <a:cubicBezTo>
                    <a:pt x="2866" y="215"/>
                    <a:pt x="2877" y="221"/>
                    <a:pt x="2883" y="226"/>
                  </a:cubicBezTo>
                  <a:cubicBezTo>
                    <a:pt x="2866" y="226"/>
                    <a:pt x="2841" y="221"/>
                    <a:pt x="2824" y="221"/>
                  </a:cubicBezTo>
                  <a:cubicBezTo>
                    <a:pt x="2806" y="215"/>
                    <a:pt x="2794" y="209"/>
                    <a:pt x="2776" y="204"/>
                  </a:cubicBezTo>
                  <a:close/>
                  <a:moveTo>
                    <a:pt x="3330" y="191"/>
                  </a:moveTo>
                  <a:cubicBezTo>
                    <a:pt x="3355" y="204"/>
                    <a:pt x="3378" y="215"/>
                    <a:pt x="3402" y="221"/>
                  </a:cubicBezTo>
                  <a:cubicBezTo>
                    <a:pt x="3355" y="226"/>
                    <a:pt x="3300" y="226"/>
                    <a:pt x="3253" y="226"/>
                  </a:cubicBezTo>
                  <a:cubicBezTo>
                    <a:pt x="3223" y="221"/>
                    <a:pt x="3199" y="215"/>
                    <a:pt x="3176" y="204"/>
                  </a:cubicBezTo>
                  <a:cubicBezTo>
                    <a:pt x="3223" y="204"/>
                    <a:pt x="3276" y="196"/>
                    <a:pt x="3330" y="191"/>
                  </a:cubicBezTo>
                  <a:close/>
                  <a:moveTo>
                    <a:pt x="3092" y="209"/>
                  </a:moveTo>
                  <a:cubicBezTo>
                    <a:pt x="3110" y="215"/>
                    <a:pt x="3127" y="221"/>
                    <a:pt x="3146" y="232"/>
                  </a:cubicBezTo>
                  <a:cubicBezTo>
                    <a:pt x="3092" y="232"/>
                    <a:pt x="3039" y="232"/>
                    <a:pt x="2979" y="226"/>
                  </a:cubicBezTo>
                  <a:cubicBezTo>
                    <a:pt x="2967" y="221"/>
                    <a:pt x="2949" y="215"/>
                    <a:pt x="2937" y="209"/>
                  </a:cubicBezTo>
                  <a:close/>
                  <a:moveTo>
                    <a:pt x="4010" y="191"/>
                  </a:moveTo>
                  <a:cubicBezTo>
                    <a:pt x="4040" y="204"/>
                    <a:pt x="4075" y="209"/>
                    <a:pt x="4105" y="221"/>
                  </a:cubicBezTo>
                  <a:cubicBezTo>
                    <a:pt x="4057" y="221"/>
                    <a:pt x="4010" y="226"/>
                    <a:pt x="3962" y="232"/>
                  </a:cubicBezTo>
                  <a:cubicBezTo>
                    <a:pt x="3927" y="226"/>
                    <a:pt x="3897" y="221"/>
                    <a:pt x="3861" y="215"/>
                  </a:cubicBezTo>
                  <a:cubicBezTo>
                    <a:pt x="3908" y="209"/>
                    <a:pt x="3962" y="204"/>
                    <a:pt x="4010" y="191"/>
                  </a:cubicBezTo>
                  <a:close/>
                  <a:moveTo>
                    <a:pt x="4527" y="204"/>
                  </a:moveTo>
                  <a:cubicBezTo>
                    <a:pt x="4557" y="209"/>
                    <a:pt x="4593" y="221"/>
                    <a:pt x="4629" y="226"/>
                  </a:cubicBezTo>
                  <a:cubicBezTo>
                    <a:pt x="4576" y="226"/>
                    <a:pt x="4516" y="232"/>
                    <a:pt x="4463" y="239"/>
                  </a:cubicBezTo>
                  <a:cubicBezTo>
                    <a:pt x="4427" y="232"/>
                    <a:pt x="4397" y="226"/>
                    <a:pt x="4361" y="226"/>
                  </a:cubicBezTo>
                  <a:cubicBezTo>
                    <a:pt x="4414" y="221"/>
                    <a:pt x="4469" y="215"/>
                    <a:pt x="4527" y="204"/>
                  </a:cubicBezTo>
                  <a:close/>
                  <a:moveTo>
                    <a:pt x="3754" y="226"/>
                  </a:moveTo>
                  <a:cubicBezTo>
                    <a:pt x="3771" y="232"/>
                    <a:pt x="3795" y="239"/>
                    <a:pt x="3812" y="245"/>
                  </a:cubicBezTo>
                  <a:cubicBezTo>
                    <a:pt x="3771" y="245"/>
                    <a:pt x="3729" y="251"/>
                    <a:pt x="3688" y="251"/>
                  </a:cubicBezTo>
                  <a:cubicBezTo>
                    <a:pt x="3664" y="251"/>
                    <a:pt x="3646" y="245"/>
                    <a:pt x="3622" y="239"/>
                  </a:cubicBezTo>
                  <a:cubicBezTo>
                    <a:pt x="3664" y="239"/>
                    <a:pt x="3712" y="232"/>
                    <a:pt x="3754" y="226"/>
                  </a:cubicBezTo>
                  <a:close/>
                  <a:moveTo>
                    <a:pt x="4224" y="245"/>
                  </a:moveTo>
                  <a:cubicBezTo>
                    <a:pt x="4241" y="245"/>
                    <a:pt x="4254" y="245"/>
                    <a:pt x="4265" y="251"/>
                  </a:cubicBezTo>
                  <a:lnTo>
                    <a:pt x="4141" y="251"/>
                  </a:lnTo>
                  <a:cubicBezTo>
                    <a:pt x="4170" y="251"/>
                    <a:pt x="4194" y="245"/>
                    <a:pt x="4224" y="245"/>
                  </a:cubicBezTo>
                  <a:close/>
                  <a:moveTo>
                    <a:pt x="4777" y="251"/>
                  </a:moveTo>
                  <a:cubicBezTo>
                    <a:pt x="4796" y="251"/>
                    <a:pt x="4807" y="256"/>
                    <a:pt x="4826" y="256"/>
                  </a:cubicBezTo>
                  <a:lnTo>
                    <a:pt x="4700" y="256"/>
                  </a:lnTo>
                  <a:cubicBezTo>
                    <a:pt x="4724" y="256"/>
                    <a:pt x="4754" y="251"/>
                    <a:pt x="4777" y="251"/>
                  </a:cubicBezTo>
                  <a:close/>
                  <a:moveTo>
                    <a:pt x="5028" y="232"/>
                  </a:moveTo>
                  <a:cubicBezTo>
                    <a:pt x="5058" y="239"/>
                    <a:pt x="5088" y="245"/>
                    <a:pt x="5118" y="251"/>
                  </a:cubicBezTo>
                  <a:cubicBezTo>
                    <a:pt x="5123" y="256"/>
                    <a:pt x="5129" y="256"/>
                    <a:pt x="5135" y="256"/>
                  </a:cubicBezTo>
                  <a:lnTo>
                    <a:pt x="5052" y="256"/>
                  </a:lnTo>
                  <a:cubicBezTo>
                    <a:pt x="5016" y="251"/>
                    <a:pt x="4975" y="245"/>
                    <a:pt x="4933" y="239"/>
                  </a:cubicBezTo>
                  <a:cubicBezTo>
                    <a:pt x="4969" y="239"/>
                    <a:pt x="4999" y="232"/>
                    <a:pt x="5028" y="232"/>
                  </a:cubicBezTo>
                  <a:close/>
                  <a:moveTo>
                    <a:pt x="5231" y="215"/>
                  </a:moveTo>
                  <a:cubicBezTo>
                    <a:pt x="5255" y="221"/>
                    <a:pt x="5278" y="232"/>
                    <a:pt x="5302" y="239"/>
                  </a:cubicBezTo>
                  <a:lnTo>
                    <a:pt x="5314" y="239"/>
                  </a:lnTo>
                  <a:cubicBezTo>
                    <a:pt x="5332" y="245"/>
                    <a:pt x="5349" y="251"/>
                    <a:pt x="5368" y="256"/>
                  </a:cubicBezTo>
                  <a:lnTo>
                    <a:pt x="5296" y="256"/>
                  </a:lnTo>
                  <a:cubicBezTo>
                    <a:pt x="5242" y="245"/>
                    <a:pt x="5195" y="232"/>
                    <a:pt x="5142" y="221"/>
                  </a:cubicBezTo>
                  <a:cubicBezTo>
                    <a:pt x="5171" y="221"/>
                    <a:pt x="5201" y="215"/>
                    <a:pt x="5231" y="215"/>
                  </a:cubicBezTo>
                  <a:close/>
                  <a:moveTo>
                    <a:pt x="3498" y="251"/>
                  </a:moveTo>
                  <a:cubicBezTo>
                    <a:pt x="3509" y="256"/>
                    <a:pt x="3515" y="256"/>
                    <a:pt x="3521" y="256"/>
                  </a:cubicBezTo>
                  <a:lnTo>
                    <a:pt x="3509" y="256"/>
                  </a:lnTo>
                  <a:cubicBezTo>
                    <a:pt x="3479" y="256"/>
                    <a:pt x="3449" y="262"/>
                    <a:pt x="3419" y="262"/>
                  </a:cubicBezTo>
                  <a:cubicBezTo>
                    <a:pt x="3413" y="262"/>
                    <a:pt x="3408" y="256"/>
                    <a:pt x="3402" y="256"/>
                  </a:cubicBezTo>
                  <a:cubicBezTo>
                    <a:pt x="3432" y="256"/>
                    <a:pt x="3468" y="256"/>
                    <a:pt x="3498" y="251"/>
                  </a:cubicBezTo>
                  <a:close/>
                  <a:moveTo>
                    <a:pt x="4271" y="275"/>
                  </a:moveTo>
                  <a:lnTo>
                    <a:pt x="4271" y="287"/>
                  </a:lnTo>
                  <a:lnTo>
                    <a:pt x="4213" y="287"/>
                  </a:lnTo>
                  <a:lnTo>
                    <a:pt x="4213" y="275"/>
                  </a:lnTo>
                  <a:close/>
                  <a:moveTo>
                    <a:pt x="3193" y="287"/>
                  </a:moveTo>
                  <a:lnTo>
                    <a:pt x="3193" y="298"/>
                  </a:lnTo>
                  <a:lnTo>
                    <a:pt x="3169" y="298"/>
                  </a:lnTo>
                  <a:lnTo>
                    <a:pt x="3176" y="292"/>
                  </a:lnTo>
                  <a:cubicBezTo>
                    <a:pt x="3182" y="287"/>
                    <a:pt x="3187" y="287"/>
                    <a:pt x="3193" y="287"/>
                  </a:cubicBezTo>
                  <a:close/>
                  <a:moveTo>
                    <a:pt x="2967" y="292"/>
                  </a:moveTo>
                  <a:lnTo>
                    <a:pt x="2967" y="304"/>
                  </a:lnTo>
                  <a:cubicBezTo>
                    <a:pt x="2943" y="304"/>
                    <a:pt x="2919" y="298"/>
                    <a:pt x="2901" y="292"/>
                  </a:cubicBezTo>
                  <a:close/>
                  <a:moveTo>
                    <a:pt x="3985" y="287"/>
                  </a:moveTo>
                  <a:lnTo>
                    <a:pt x="3985" y="292"/>
                  </a:lnTo>
                  <a:lnTo>
                    <a:pt x="3914" y="292"/>
                  </a:lnTo>
                  <a:lnTo>
                    <a:pt x="3914" y="304"/>
                  </a:lnTo>
                  <a:lnTo>
                    <a:pt x="3908" y="304"/>
                  </a:lnTo>
                  <a:lnTo>
                    <a:pt x="3908" y="287"/>
                  </a:lnTo>
                  <a:close/>
                  <a:moveTo>
                    <a:pt x="3503" y="292"/>
                  </a:moveTo>
                  <a:cubicBezTo>
                    <a:pt x="3509" y="292"/>
                    <a:pt x="3515" y="298"/>
                    <a:pt x="3521" y="298"/>
                  </a:cubicBezTo>
                  <a:lnTo>
                    <a:pt x="3521" y="311"/>
                  </a:lnTo>
                  <a:lnTo>
                    <a:pt x="3479" y="311"/>
                  </a:lnTo>
                  <a:cubicBezTo>
                    <a:pt x="3485" y="304"/>
                    <a:pt x="3498" y="304"/>
                    <a:pt x="3503" y="304"/>
                  </a:cubicBezTo>
                  <a:lnTo>
                    <a:pt x="3503" y="292"/>
                  </a:lnTo>
                  <a:close/>
                  <a:moveTo>
                    <a:pt x="4642" y="275"/>
                  </a:moveTo>
                  <a:lnTo>
                    <a:pt x="4642" y="298"/>
                  </a:lnTo>
                  <a:lnTo>
                    <a:pt x="4581" y="298"/>
                  </a:lnTo>
                  <a:lnTo>
                    <a:pt x="4581" y="311"/>
                  </a:lnTo>
                  <a:cubicBezTo>
                    <a:pt x="4551" y="311"/>
                    <a:pt x="4527" y="304"/>
                    <a:pt x="4499" y="298"/>
                  </a:cubicBezTo>
                  <a:cubicBezTo>
                    <a:pt x="4469" y="304"/>
                    <a:pt x="4438" y="304"/>
                    <a:pt x="4403" y="304"/>
                  </a:cubicBezTo>
                  <a:lnTo>
                    <a:pt x="4403" y="292"/>
                  </a:lnTo>
                  <a:cubicBezTo>
                    <a:pt x="4373" y="292"/>
                    <a:pt x="4331" y="287"/>
                    <a:pt x="4290" y="287"/>
                  </a:cubicBezTo>
                  <a:lnTo>
                    <a:pt x="4599" y="287"/>
                  </a:lnTo>
                  <a:lnTo>
                    <a:pt x="4599" y="275"/>
                  </a:lnTo>
                  <a:close/>
                  <a:moveTo>
                    <a:pt x="3229" y="304"/>
                  </a:moveTo>
                  <a:cubicBezTo>
                    <a:pt x="3253" y="311"/>
                    <a:pt x="3283" y="311"/>
                    <a:pt x="3312" y="311"/>
                  </a:cubicBezTo>
                  <a:lnTo>
                    <a:pt x="3312" y="317"/>
                  </a:lnTo>
                  <a:lnTo>
                    <a:pt x="3229" y="317"/>
                  </a:lnTo>
                  <a:lnTo>
                    <a:pt x="3229" y="304"/>
                  </a:lnTo>
                  <a:close/>
                  <a:moveTo>
                    <a:pt x="3729" y="292"/>
                  </a:moveTo>
                  <a:lnTo>
                    <a:pt x="3729" y="304"/>
                  </a:lnTo>
                  <a:lnTo>
                    <a:pt x="3765" y="304"/>
                  </a:lnTo>
                  <a:cubicBezTo>
                    <a:pt x="3724" y="311"/>
                    <a:pt x="3688" y="317"/>
                    <a:pt x="3646" y="317"/>
                  </a:cubicBezTo>
                  <a:lnTo>
                    <a:pt x="3646" y="304"/>
                  </a:lnTo>
                  <a:lnTo>
                    <a:pt x="3633" y="304"/>
                  </a:lnTo>
                  <a:lnTo>
                    <a:pt x="3633" y="298"/>
                  </a:lnTo>
                  <a:cubicBezTo>
                    <a:pt x="3669" y="298"/>
                    <a:pt x="3699" y="298"/>
                    <a:pt x="3729" y="292"/>
                  </a:cubicBezTo>
                  <a:close/>
                  <a:moveTo>
                    <a:pt x="4659" y="298"/>
                  </a:moveTo>
                  <a:cubicBezTo>
                    <a:pt x="4715" y="298"/>
                    <a:pt x="4758" y="298"/>
                    <a:pt x="4790" y="304"/>
                  </a:cubicBezTo>
                  <a:lnTo>
                    <a:pt x="4790" y="317"/>
                  </a:lnTo>
                  <a:cubicBezTo>
                    <a:pt x="4749" y="311"/>
                    <a:pt x="4706" y="304"/>
                    <a:pt x="4659" y="298"/>
                  </a:cubicBezTo>
                  <a:close/>
                  <a:moveTo>
                    <a:pt x="5040" y="311"/>
                  </a:moveTo>
                  <a:cubicBezTo>
                    <a:pt x="5058" y="317"/>
                    <a:pt x="5082" y="317"/>
                    <a:pt x="5106" y="322"/>
                  </a:cubicBezTo>
                  <a:lnTo>
                    <a:pt x="5099" y="328"/>
                  </a:lnTo>
                  <a:cubicBezTo>
                    <a:pt x="5082" y="322"/>
                    <a:pt x="5058" y="322"/>
                    <a:pt x="5040" y="317"/>
                  </a:cubicBezTo>
                  <a:lnTo>
                    <a:pt x="5040" y="311"/>
                  </a:lnTo>
                  <a:close/>
                  <a:moveTo>
                    <a:pt x="5291" y="292"/>
                  </a:moveTo>
                  <a:cubicBezTo>
                    <a:pt x="5344" y="311"/>
                    <a:pt x="5398" y="322"/>
                    <a:pt x="5439" y="334"/>
                  </a:cubicBezTo>
                  <a:cubicBezTo>
                    <a:pt x="5428" y="334"/>
                    <a:pt x="5415" y="334"/>
                    <a:pt x="5404" y="328"/>
                  </a:cubicBezTo>
                  <a:cubicBezTo>
                    <a:pt x="5356" y="317"/>
                    <a:pt x="5308" y="311"/>
                    <a:pt x="5249" y="292"/>
                  </a:cubicBezTo>
                  <a:close/>
                  <a:moveTo>
                    <a:pt x="3776" y="328"/>
                  </a:moveTo>
                  <a:cubicBezTo>
                    <a:pt x="3831" y="328"/>
                    <a:pt x="3891" y="328"/>
                    <a:pt x="3944" y="334"/>
                  </a:cubicBezTo>
                  <a:cubicBezTo>
                    <a:pt x="3919" y="334"/>
                    <a:pt x="3897" y="339"/>
                    <a:pt x="3878" y="339"/>
                  </a:cubicBezTo>
                  <a:cubicBezTo>
                    <a:pt x="3842" y="334"/>
                    <a:pt x="3812" y="334"/>
                    <a:pt x="3776" y="328"/>
                  </a:cubicBezTo>
                  <a:close/>
                  <a:moveTo>
                    <a:pt x="4694" y="328"/>
                  </a:moveTo>
                  <a:cubicBezTo>
                    <a:pt x="4724" y="328"/>
                    <a:pt x="4754" y="334"/>
                    <a:pt x="4784" y="339"/>
                  </a:cubicBezTo>
                  <a:lnTo>
                    <a:pt x="4730" y="339"/>
                  </a:lnTo>
                  <a:cubicBezTo>
                    <a:pt x="4719" y="334"/>
                    <a:pt x="4706" y="328"/>
                    <a:pt x="4694" y="328"/>
                  </a:cubicBezTo>
                  <a:close/>
                  <a:moveTo>
                    <a:pt x="2753" y="311"/>
                  </a:moveTo>
                  <a:cubicBezTo>
                    <a:pt x="2783" y="322"/>
                    <a:pt x="2818" y="328"/>
                    <a:pt x="2854" y="339"/>
                  </a:cubicBezTo>
                  <a:cubicBezTo>
                    <a:pt x="2811" y="339"/>
                    <a:pt x="2770" y="347"/>
                    <a:pt x="2734" y="352"/>
                  </a:cubicBezTo>
                  <a:lnTo>
                    <a:pt x="2711" y="347"/>
                  </a:lnTo>
                  <a:cubicBezTo>
                    <a:pt x="2681" y="334"/>
                    <a:pt x="2657" y="322"/>
                    <a:pt x="2627" y="311"/>
                  </a:cubicBezTo>
                  <a:close/>
                  <a:moveTo>
                    <a:pt x="4499" y="322"/>
                  </a:moveTo>
                  <a:cubicBezTo>
                    <a:pt x="4540" y="328"/>
                    <a:pt x="4581" y="334"/>
                    <a:pt x="4617" y="347"/>
                  </a:cubicBezTo>
                  <a:cubicBezTo>
                    <a:pt x="4557" y="347"/>
                    <a:pt x="4491" y="352"/>
                    <a:pt x="4433" y="358"/>
                  </a:cubicBezTo>
                  <a:cubicBezTo>
                    <a:pt x="4397" y="347"/>
                    <a:pt x="4367" y="339"/>
                    <a:pt x="4331" y="334"/>
                  </a:cubicBezTo>
                  <a:cubicBezTo>
                    <a:pt x="4384" y="328"/>
                    <a:pt x="4444" y="328"/>
                    <a:pt x="4499" y="322"/>
                  </a:cubicBezTo>
                  <a:close/>
                  <a:moveTo>
                    <a:pt x="3104" y="347"/>
                  </a:moveTo>
                  <a:lnTo>
                    <a:pt x="3182" y="358"/>
                  </a:lnTo>
                  <a:cubicBezTo>
                    <a:pt x="3199" y="358"/>
                    <a:pt x="3212" y="358"/>
                    <a:pt x="3229" y="364"/>
                  </a:cubicBezTo>
                  <a:cubicBezTo>
                    <a:pt x="3199" y="369"/>
                    <a:pt x="3176" y="369"/>
                    <a:pt x="3146" y="375"/>
                  </a:cubicBezTo>
                  <a:cubicBezTo>
                    <a:pt x="3116" y="369"/>
                    <a:pt x="3086" y="358"/>
                    <a:pt x="3056" y="352"/>
                  </a:cubicBezTo>
                  <a:cubicBezTo>
                    <a:pt x="3074" y="352"/>
                    <a:pt x="3092" y="352"/>
                    <a:pt x="3104" y="347"/>
                  </a:cubicBezTo>
                  <a:close/>
                  <a:moveTo>
                    <a:pt x="3562" y="352"/>
                  </a:moveTo>
                  <a:cubicBezTo>
                    <a:pt x="3628" y="358"/>
                    <a:pt x="3682" y="358"/>
                    <a:pt x="3729" y="364"/>
                  </a:cubicBezTo>
                  <a:cubicBezTo>
                    <a:pt x="3688" y="369"/>
                    <a:pt x="3641" y="375"/>
                    <a:pt x="3592" y="388"/>
                  </a:cubicBezTo>
                  <a:cubicBezTo>
                    <a:pt x="3556" y="375"/>
                    <a:pt x="3521" y="369"/>
                    <a:pt x="3479" y="364"/>
                  </a:cubicBezTo>
                  <a:cubicBezTo>
                    <a:pt x="3509" y="358"/>
                    <a:pt x="3533" y="358"/>
                    <a:pt x="3562" y="352"/>
                  </a:cubicBezTo>
                  <a:close/>
                  <a:moveTo>
                    <a:pt x="4164" y="347"/>
                  </a:moveTo>
                  <a:cubicBezTo>
                    <a:pt x="4230" y="352"/>
                    <a:pt x="4284" y="358"/>
                    <a:pt x="4331" y="369"/>
                  </a:cubicBezTo>
                  <a:cubicBezTo>
                    <a:pt x="4265" y="375"/>
                    <a:pt x="4200" y="388"/>
                    <a:pt x="4128" y="399"/>
                  </a:cubicBezTo>
                  <a:cubicBezTo>
                    <a:pt x="4087" y="382"/>
                    <a:pt x="4045" y="369"/>
                    <a:pt x="3998" y="364"/>
                  </a:cubicBezTo>
                  <a:cubicBezTo>
                    <a:pt x="4057" y="352"/>
                    <a:pt x="4111" y="347"/>
                    <a:pt x="4164" y="347"/>
                  </a:cubicBezTo>
                  <a:close/>
                  <a:moveTo>
                    <a:pt x="2961" y="364"/>
                  </a:moveTo>
                  <a:cubicBezTo>
                    <a:pt x="2997" y="375"/>
                    <a:pt x="3026" y="382"/>
                    <a:pt x="3062" y="394"/>
                  </a:cubicBezTo>
                  <a:cubicBezTo>
                    <a:pt x="3014" y="399"/>
                    <a:pt x="2961" y="411"/>
                    <a:pt x="2907" y="418"/>
                  </a:cubicBezTo>
                  <a:cubicBezTo>
                    <a:pt x="2871" y="405"/>
                    <a:pt x="2836" y="394"/>
                    <a:pt x="2806" y="375"/>
                  </a:cubicBezTo>
                  <a:cubicBezTo>
                    <a:pt x="2854" y="375"/>
                    <a:pt x="2901" y="369"/>
                    <a:pt x="2949" y="364"/>
                  </a:cubicBezTo>
                  <a:close/>
                  <a:moveTo>
                    <a:pt x="3360" y="382"/>
                  </a:moveTo>
                  <a:cubicBezTo>
                    <a:pt x="3390" y="382"/>
                    <a:pt x="3419" y="388"/>
                    <a:pt x="3443" y="394"/>
                  </a:cubicBezTo>
                  <a:cubicBezTo>
                    <a:pt x="3468" y="394"/>
                    <a:pt x="3479" y="399"/>
                    <a:pt x="3498" y="405"/>
                  </a:cubicBezTo>
                  <a:cubicBezTo>
                    <a:pt x="3443" y="411"/>
                    <a:pt x="3390" y="424"/>
                    <a:pt x="3336" y="435"/>
                  </a:cubicBezTo>
                  <a:cubicBezTo>
                    <a:pt x="3300" y="424"/>
                    <a:pt x="3265" y="411"/>
                    <a:pt x="3223" y="399"/>
                  </a:cubicBezTo>
                  <a:cubicBezTo>
                    <a:pt x="3270" y="394"/>
                    <a:pt x="3312" y="388"/>
                    <a:pt x="3360" y="382"/>
                  </a:cubicBezTo>
                  <a:close/>
                  <a:moveTo>
                    <a:pt x="4890" y="371"/>
                  </a:moveTo>
                  <a:cubicBezTo>
                    <a:pt x="4907" y="371"/>
                    <a:pt x="4924" y="372"/>
                    <a:pt x="4939" y="375"/>
                  </a:cubicBezTo>
                  <a:cubicBezTo>
                    <a:pt x="4999" y="394"/>
                    <a:pt x="5046" y="418"/>
                    <a:pt x="5082" y="447"/>
                  </a:cubicBezTo>
                  <a:lnTo>
                    <a:pt x="4903" y="447"/>
                  </a:lnTo>
                  <a:cubicBezTo>
                    <a:pt x="4873" y="418"/>
                    <a:pt x="4843" y="394"/>
                    <a:pt x="4802" y="375"/>
                  </a:cubicBezTo>
                  <a:lnTo>
                    <a:pt x="4837" y="375"/>
                  </a:lnTo>
                  <a:cubicBezTo>
                    <a:pt x="4855" y="372"/>
                    <a:pt x="4873" y="371"/>
                    <a:pt x="4890" y="371"/>
                  </a:cubicBezTo>
                  <a:close/>
                  <a:moveTo>
                    <a:pt x="5612" y="388"/>
                  </a:moveTo>
                  <a:cubicBezTo>
                    <a:pt x="5660" y="405"/>
                    <a:pt x="5701" y="424"/>
                    <a:pt x="5742" y="447"/>
                  </a:cubicBezTo>
                  <a:cubicBezTo>
                    <a:pt x="5731" y="441"/>
                    <a:pt x="5720" y="441"/>
                    <a:pt x="5714" y="435"/>
                  </a:cubicBezTo>
                  <a:cubicBezTo>
                    <a:pt x="5678" y="418"/>
                    <a:pt x="5635" y="405"/>
                    <a:pt x="5594" y="388"/>
                  </a:cubicBezTo>
                  <a:close/>
                  <a:moveTo>
                    <a:pt x="3878" y="375"/>
                  </a:moveTo>
                  <a:cubicBezTo>
                    <a:pt x="3944" y="388"/>
                    <a:pt x="3998" y="394"/>
                    <a:pt x="4051" y="411"/>
                  </a:cubicBezTo>
                  <a:cubicBezTo>
                    <a:pt x="3974" y="424"/>
                    <a:pt x="3891" y="435"/>
                    <a:pt x="3812" y="454"/>
                  </a:cubicBezTo>
                  <a:cubicBezTo>
                    <a:pt x="3771" y="435"/>
                    <a:pt x="3729" y="424"/>
                    <a:pt x="3676" y="405"/>
                  </a:cubicBezTo>
                  <a:cubicBezTo>
                    <a:pt x="3741" y="394"/>
                    <a:pt x="3812" y="388"/>
                    <a:pt x="3878" y="375"/>
                  </a:cubicBezTo>
                  <a:close/>
                  <a:moveTo>
                    <a:pt x="5040" y="375"/>
                  </a:moveTo>
                  <a:cubicBezTo>
                    <a:pt x="5070" y="382"/>
                    <a:pt x="5099" y="382"/>
                    <a:pt x="5129" y="382"/>
                  </a:cubicBezTo>
                  <a:cubicBezTo>
                    <a:pt x="5189" y="399"/>
                    <a:pt x="5242" y="424"/>
                    <a:pt x="5278" y="454"/>
                  </a:cubicBezTo>
                  <a:cubicBezTo>
                    <a:pt x="5231" y="454"/>
                    <a:pt x="5183" y="447"/>
                    <a:pt x="5135" y="447"/>
                  </a:cubicBezTo>
                  <a:cubicBezTo>
                    <a:pt x="5112" y="418"/>
                    <a:pt x="5082" y="399"/>
                    <a:pt x="5040" y="375"/>
                  </a:cubicBezTo>
                  <a:close/>
                  <a:moveTo>
                    <a:pt x="2728" y="388"/>
                  </a:moveTo>
                  <a:cubicBezTo>
                    <a:pt x="2764" y="399"/>
                    <a:pt x="2806" y="418"/>
                    <a:pt x="2841" y="430"/>
                  </a:cubicBezTo>
                  <a:cubicBezTo>
                    <a:pt x="2788" y="441"/>
                    <a:pt x="2734" y="454"/>
                    <a:pt x="2681" y="465"/>
                  </a:cubicBezTo>
                  <a:cubicBezTo>
                    <a:pt x="2651" y="447"/>
                    <a:pt x="2621" y="430"/>
                    <a:pt x="2585" y="405"/>
                  </a:cubicBezTo>
                  <a:cubicBezTo>
                    <a:pt x="2633" y="399"/>
                    <a:pt x="2681" y="394"/>
                    <a:pt x="2728" y="388"/>
                  </a:cubicBezTo>
                  <a:close/>
                  <a:moveTo>
                    <a:pt x="4724" y="375"/>
                  </a:moveTo>
                  <a:cubicBezTo>
                    <a:pt x="4777" y="394"/>
                    <a:pt x="4820" y="424"/>
                    <a:pt x="4856" y="454"/>
                  </a:cubicBezTo>
                  <a:cubicBezTo>
                    <a:pt x="4777" y="460"/>
                    <a:pt x="4700" y="465"/>
                    <a:pt x="4623" y="477"/>
                  </a:cubicBezTo>
                  <a:cubicBezTo>
                    <a:pt x="4587" y="441"/>
                    <a:pt x="4551" y="411"/>
                    <a:pt x="4504" y="388"/>
                  </a:cubicBezTo>
                  <a:cubicBezTo>
                    <a:pt x="4576" y="382"/>
                    <a:pt x="4653" y="375"/>
                    <a:pt x="4724" y="375"/>
                  </a:cubicBezTo>
                  <a:close/>
                  <a:moveTo>
                    <a:pt x="5255" y="394"/>
                  </a:moveTo>
                  <a:lnTo>
                    <a:pt x="5255" y="394"/>
                  </a:lnTo>
                  <a:cubicBezTo>
                    <a:pt x="5278" y="399"/>
                    <a:pt x="5302" y="399"/>
                    <a:pt x="5321" y="405"/>
                  </a:cubicBezTo>
                  <a:cubicBezTo>
                    <a:pt x="5379" y="424"/>
                    <a:pt x="5428" y="447"/>
                    <a:pt x="5469" y="477"/>
                  </a:cubicBezTo>
                  <a:cubicBezTo>
                    <a:pt x="5428" y="471"/>
                    <a:pt x="5385" y="465"/>
                    <a:pt x="5344" y="460"/>
                  </a:cubicBezTo>
                  <a:cubicBezTo>
                    <a:pt x="5321" y="435"/>
                    <a:pt x="5291" y="418"/>
                    <a:pt x="5255" y="394"/>
                  </a:cubicBezTo>
                  <a:close/>
                  <a:moveTo>
                    <a:pt x="3146" y="411"/>
                  </a:moveTo>
                  <a:cubicBezTo>
                    <a:pt x="3193" y="424"/>
                    <a:pt x="3229" y="441"/>
                    <a:pt x="3270" y="454"/>
                  </a:cubicBezTo>
                  <a:cubicBezTo>
                    <a:pt x="3205" y="465"/>
                    <a:pt x="3140" y="477"/>
                    <a:pt x="3074" y="495"/>
                  </a:cubicBezTo>
                  <a:cubicBezTo>
                    <a:pt x="3050" y="482"/>
                    <a:pt x="3026" y="471"/>
                    <a:pt x="2997" y="454"/>
                  </a:cubicBezTo>
                  <a:cubicBezTo>
                    <a:pt x="2984" y="454"/>
                    <a:pt x="2979" y="447"/>
                    <a:pt x="2967" y="441"/>
                  </a:cubicBezTo>
                  <a:cubicBezTo>
                    <a:pt x="3026" y="435"/>
                    <a:pt x="3086" y="424"/>
                    <a:pt x="3146" y="411"/>
                  </a:cubicBezTo>
                  <a:close/>
                  <a:moveTo>
                    <a:pt x="2532" y="411"/>
                  </a:moveTo>
                  <a:cubicBezTo>
                    <a:pt x="2568" y="435"/>
                    <a:pt x="2604" y="454"/>
                    <a:pt x="2633" y="477"/>
                  </a:cubicBezTo>
                  <a:cubicBezTo>
                    <a:pt x="2574" y="490"/>
                    <a:pt x="2508" y="501"/>
                    <a:pt x="2448" y="518"/>
                  </a:cubicBezTo>
                  <a:cubicBezTo>
                    <a:pt x="2425" y="490"/>
                    <a:pt x="2401" y="465"/>
                    <a:pt x="2371" y="435"/>
                  </a:cubicBezTo>
                  <a:cubicBezTo>
                    <a:pt x="2425" y="430"/>
                    <a:pt x="2478" y="418"/>
                    <a:pt x="2532" y="411"/>
                  </a:cubicBezTo>
                  <a:close/>
                  <a:moveTo>
                    <a:pt x="5457" y="424"/>
                  </a:moveTo>
                  <a:lnTo>
                    <a:pt x="5457" y="424"/>
                  </a:lnTo>
                  <a:cubicBezTo>
                    <a:pt x="5475" y="430"/>
                    <a:pt x="5492" y="430"/>
                    <a:pt x="5511" y="435"/>
                  </a:cubicBezTo>
                  <a:cubicBezTo>
                    <a:pt x="5571" y="460"/>
                    <a:pt x="5618" y="482"/>
                    <a:pt x="5660" y="518"/>
                  </a:cubicBezTo>
                  <a:cubicBezTo>
                    <a:pt x="5618" y="507"/>
                    <a:pt x="5582" y="501"/>
                    <a:pt x="5547" y="490"/>
                  </a:cubicBezTo>
                  <a:cubicBezTo>
                    <a:pt x="5517" y="465"/>
                    <a:pt x="5487" y="441"/>
                    <a:pt x="5457" y="424"/>
                  </a:cubicBezTo>
                  <a:close/>
                  <a:moveTo>
                    <a:pt x="3592" y="424"/>
                  </a:moveTo>
                  <a:cubicBezTo>
                    <a:pt x="3652" y="435"/>
                    <a:pt x="3699" y="454"/>
                    <a:pt x="3748" y="465"/>
                  </a:cubicBezTo>
                  <a:cubicBezTo>
                    <a:pt x="3669" y="482"/>
                    <a:pt x="3592" y="501"/>
                    <a:pt x="3509" y="525"/>
                  </a:cubicBezTo>
                  <a:cubicBezTo>
                    <a:pt x="3479" y="501"/>
                    <a:pt x="3438" y="477"/>
                    <a:pt x="3396" y="460"/>
                  </a:cubicBezTo>
                  <a:cubicBezTo>
                    <a:pt x="3462" y="447"/>
                    <a:pt x="3526" y="435"/>
                    <a:pt x="3592" y="424"/>
                  </a:cubicBezTo>
                  <a:close/>
                  <a:moveTo>
                    <a:pt x="4427" y="394"/>
                  </a:moveTo>
                  <a:cubicBezTo>
                    <a:pt x="4486" y="418"/>
                    <a:pt x="4540" y="447"/>
                    <a:pt x="4576" y="482"/>
                  </a:cubicBezTo>
                  <a:cubicBezTo>
                    <a:pt x="4491" y="495"/>
                    <a:pt x="4408" y="507"/>
                    <a:pt x="4320" y="525"/>
                  </a:cubicBezTo>
                  <a:cubicBezTo>
                    <a:pt x="4290" y="482"/>
                    <a:pt x="4241" y="454"/>
                    <a:pt x="4188" y="424"/>
                  </a:cubicBezTo>
                  <a:cubicBezTo>
                    <a:pt x="4271" y="411"/>
                    <a:pt x="4348" y="405"/>
                    <a:pt x="4427" y="394"/>
                  </a:cubicBezTo>
                  <a:close/>
                  <a:moveTo>
                    <a:pt x="2907" y="454"/>
                  </a:moveTo>
                  <a:cubicBezTo>
                    <a:pt x="2931" y="465"/>
                    <a:pt x="2954" y="477"/>
                    <a:pt x="2979" y="490"/>
                  </a:cubicBezTo>
                  <a:cubicBezTo>
                    <a:pt x="2997" y="495"/>
                    <a:pt x="3009" y="501"/>
                    <a:pt x="3020" y="507"/>
                  </a:cubicBezTo>
                  <a:cubicBezTo>
                    <a:pt x="2954" y="525"/>
                    <a:pt x="2883" y="542"/>
                    <a:pt x="2811" y="561"/>
                  </a:cubicBezTo>
                  <a:cubicBezTo>
                    <a:pt x="2794" y="548"/>
                    <a:pt x="2770" y="531"/>
                    <a:pt x="2747" y="512"/>
                  </a:cubicBezTo>
                  <a:cubicBezTo>
                    <a:pt x="2740" y="507"/>
                    <a:pt x="2728" y="501"/>
                    <a:pt x="2723" y="495"/>
                  </a:cubicBezTo>
                  <a:cubicBezTo>
                    <a:pt x="2783" y="482"/>
                    <a:pt x="2847" y="465"/>
                    <a:pt x="2907" y="454"/>
                  </a:cubicBezTo>
                  <a:close/>
                  <a:moveTo>
                    <a:pt x="5635" y="460"/>
                  </a:moveTo>
                  <a:cubicBezTo>
                    <a:pt x="5660" y="465"/>
                    <a:pt x="5678" y="465"/>
                    <a:pt x="5701" y="471"/>
                  </a:cubicBezTo>
                  <a:cubicBezTo>
                    <a:pt x="5750" y="501"/>
                    <a:pt x="5797" y="531"/>
                    <a:pt x="5833" y="567"/>
                  </a:cubicBezTo>
                  <a:cubicBezTo>
                    <a:pt x="5797" y="554"/>
                    <a:pt x="5767" y="542"/>
                    <a:pt x="5731" y="537"/>
                  </a:cubicBezTo>
                  <a:cubicBezTo>
                    <a:pt x="5701" y="507"/>
                    <a:pt x="5671" y="482"/>
                    <a:pt x="5635" y="460"/>
                  </a:cubicBezTo>
                  <a:close/>
                  <a:moveTo>
                    <a:pt x="2329" y="441"/>
                  </a:moveTo>
                  <a:cubicBezTo>
                    <a:pt x="2359" y="471"/>
                    <a:pt x="2382" y="501"/>
                    <a:pt x="2407" y="525"/>
                  </a:cubicBezTo>
                  <a:cubicBezTo>
                    <a:pt x="2347" y="542"/>
                    <a:pt x="2275" y="554"/>
                    <a:pt x="2211" y="572"/>
                  </a:cubicBezTo>
                  <a:cubicBezTo>
                    <a:pt x="2198" y="542"/>
                    <a:pt x="2181" y="512"/>
                    <a:pt x="2156" y="471"/>
                  </a:cubicBezTo>
                  <a:lnTo>
                    <a:pt x="2222" y="460"/>
                  </a:lnTo>
                  <a:cubicBezTo>
                    <a:pt x="2258" y="454"/>
                    <a:pt x="2294" y="447"/>
                    <a:pt x="2329" y="441"/>
                  </a:cubicBezTo>
                  <a:close/>
                  <a:moveTo>
                    <a:pt x="4122" y="435"/>
                  </a:moveTo>
                  <a:cubicBezTo>
                    <a:pt x="4188" y="460"/>
                    <a:pt x="4241" y="490"/>
                    <a:pt x="4277" y="531"/>
                  </a:cubicBezTo>
                  <a:cubicBezTo>
                    <a:pt x="4188" y="548"/>
                    <a:pt x="4098" y="567"/>
                    <a:pt x="3998" y="590"/>
                  </a:cubicBezTo>
                  <a:cubicBezTo>
                    <a:pt x="3968" y="548"/>
                    <a:pt x="3919" y="512"/>
                    <a:pt x="3861" y="482"/>
                  </a:cubicBezTo>
                  <a:cubicBezTo>
                    <a:pt x="3949" y="465"/>
                    <a:pt x="4040" y="447"/>
                    <a:pt x="4122" y="435"/>
                  </a:cubicBezTo>
                  <a:close/>
                  <a:moveTo>
                    <a:pt x="3330" y="471"/>
                  </a:moveTo>
                  <a:cubicBezTo>
                    <a:pt x="3383" y="495"/>
                    <a:pt x="3426" y="512"/>
                    <a:pt x="3462" y="537"/>
                  </a:cubicBezTo>
                  <a:cubicBezTo>
                    <a:pt x="3383" y="554"/>
                    <a:pt x="3306" y="572"/>
                    <a:pt x="3223" y="597"/>
                  </a:cubicBezTo>
                  <a:cubicBezTo>
                    <a:pt x="3193" y="572"/>
                    <a:pt x="3163" y="548"/>
                    <a:pt x="3122" y="518"/>
                  </a:cubicBezTo>
                  <a:cubicBezTo>
                    <a:pt x="3193" y="507"/>
                    <a:pt x="3265" y="490"/>
                    <a:pt x="3330" y="471"/>
                  </a:cubicBezTo>
                  <a:close/>
                  <a:moveTo>
                    <a:pt x="5808" y="495"/>
                  </a:moveTo>
                  <a:lnTo>
                    <a:pt x="5808" y="495"/>
                  </a:lnTo>
                  <a:cubicBezTo>
                    <a:pt x="5827" y="501"/>
                    <a:pt x="5838" y="507"/>
                    <a:pt x="5857" y="507"/>
                  </a:cubicBezTo>
                  <a:cubicBezTo>
                    <a:pt x="5904" y="542"/>
                    <a:pt x="5946" y="572"/>
                    <a:pt x="5981" y="614"/>
                  </a:cubicBezTo>
                  <a:cubicBezTo>
                    <a:pt x="5957" y="603"/>
                    <a:pt x="5928" y="597"/>
                    <a:pt x="5904" y="584"/>
                  </a:cubicBezTo>
                  <a:cubicBezTo>
                    <a:pt x="5880" y="554"/>
                    <a:pt x="5844" y="525"/>
                    <a:pt x="5808" y="495"/>
                  </a:cubicBezTo>
                  <a:close/>
                  <a:moveTo>
                    <a:pt x="2675" y="501"/>
                  </a:moveTo>
                  <a:cubicBezTo>
                    <a:pt x="2693" y="512"/>
                    <a:pt x="2711" y="531"/>
                    <a:pt x="2728" y="542"/>
                  </a:cubicBezTo>
                  <a:cubicBezTo>
                    <a:pt x="2740" y="554"/>
                    <a:pt x="2758" y="567"/>
                    <a:pt x="2770" y="572"/>
                  </a:cubicBezTo>
                  <a:cubicBezTo>
                    <a:pt x="2698" y="597"/>
                    <a:pt x="2621" y="614"/>
                    <a:pt x="2544" y="638"/>
                  </a:cubicBezTo>
                  <a:cubicBezTo>
                    <a:pt x="2532" y="620"/>
                    <a:pt x="2514" y="597"/>
                    <a:pt x="2497" y="578"/>
                  </a:cubicBezTo>
                  <a:cubicBezTo>
                    <a:pt x="2490" y="567"/>
                    <a:pt x="2484" y="554"/>
                    <a:pt x="2472" y="548"/>
                  </a:cubicBezTo>
                  <a:cubicBezTo>
                    <a:pt x="2544" y="531"/>
                    <a:pt x="2610" y="518"/>
                    <a:pt x="2675" y="501"/>
                  </a:cubicBezTo>
                  <a:close/>
                  <a:moveTo>
                    <a:pt x="5123" y="482"/>
                  </a:moveTo>
                  <a:lnTo>
                    <a:pt x="5129" y="490"/>
                  </a:lnTo>
                  <a:cubicBezTo>
                    <a:pt x="5165" y="531"/>
                    <a:pt x="5189" y="584"/>
                    <a:pt x="5201" y="644"/>
                  </a:cubicBezTo>
                  <a:lnTo>
                    <a:pt x="4986" y="644"/>
                  </a:lnTo>
                  <a:cubicBezTo>
                    <a:pt x="4980" y="584"/>
                    <a:pt x="4963" y="531"/>
                    <a:pt x="4927" y="482"/>
                  </a:cubicBezTo>
                  <a:close/>
                  <a:moveTo>
                    <a:pt x="4885" y="482"/>
                  </a:moveTo>
                  <a:cubicBezTo>
                    <a:pt x="4885" y="490"/>
                    <a:pt x="4892" y="490"/>
                    <a:pt x="4892" y="490"/>
                  </a:cubicBezTo>
                  <a:cubicBezTo>
                    <a:pt x="4927" y="531"/>
                    <a:pt x="4945" y="584"/>
                    <a:pt x="4950" y="650"/>
                  </a:cubicBezTo>
                  <a:cubicBezTo>
                    <a:pt x="4873" y="650"/>
                    <a:pt x="4790" y="655"/>
                    <a:pt x="4706" y="668"/>
                  </a:cubicBezTo>
                  <a:cubicBezTo>
                    <a:pt x="4700" y="608"/>
                    <a:pt x="4677" y="554"/>
                    <a:pt x="4647" y="507"/>
                  </a:cubicBezTo>
                  <a:cubicBezTo>
                    <a:pt x="4730" y="495"/>
                    <a:pt x="4807" y="490"/>
                    <a:pt x="4885" y="482"/>
                  </a:cubicBezTo>
                  <a:close/>
                  <a:moveTo>
                    <a:pt x="5171" y="482"/>
                  </a:moveTo>
                  <a:cubicBezTo>
                    <a:pt x="5225" y="482"/>
                    <a:pt x="5278" y="490"/>
                    <a:pt x="5332" y="495"/>
                  </a:cubicBezTo>
                  <a:cubicBezTo>
                    <a:pt x="5338" y="501"/>
                    <a:pt x="5338" y="507"/>
                    <a:pt x="5344" y="512"/>
                  </a:cubicBezTo>
                  <a:cubicBezTo>
                    <a:pt x="5379" y="554"/>
                    <a:pt x="5409" y="603"/>
                    <a:pt x="5421" y="668"/>
                  </a:cubicBezTo>
                  <a:cubicBezTo>
                    <a:pt x="5362" y="655"/>
                    <a:pt x="5302" y="650"/>
                    <a:pt x="5236" y="650"/>
                  </a:cubicBezTo>
                  <a:cubicBezTo>
                    <a:pt x="5225" y="584"/>
                    <a:pt x="5206" y="531"/>
                    <a:pt x="5171" y="482"/>
                  </a:cubicBezTo>
                  <a:close/>
                  <a:moveTo>
                    <a:pt x="5946" y="531"/>
                  </a:moveTo>
                  <a:lnTo>
                    <a:pt x="5946" y="531"/>
                  </a:lnTo>
                  <a:cubicBezTo>
                    <a:pt x="5964" y="537"/>
                    <a:pt x="5976" y="542"/>
                    <a:pt x="5993" y="542"/>
                  </a:cubicBezTo>
                  <a:cubicBezTo>
                    <a:pt x="6047" y="584"/>
                    <a:pt x="6089" y="625"/>
                    <a:pt x="6124" y="668"/>
                  </a:cubicBezTo>
                  <a:cubicBezTo>
                    <a:pt x="6100" y="655"/>
                    <a:pt x="6077" y="650"/>
                    <a:pt x="6053" y="638"/>
                  </a:cubicBezTo>
                  <a:cubicBezTo>
                    <a:pt x="6023" y="603"/>
                    <a:pt x="5987" y="567"/>
                    <a:pt x="5946" y="531"/>
                  </a:cubicBezTo>
                  <a:close/>
                  <a:moveTo>
                    <a:pt x="3806" y="495"/>
                  </a:moveTo>
                  <a:cubicBezTo>
                    <a:pt x="3872" y="525"/>
                    <a:pt x="3927" y="561"/>
                    <a:pt x="3962" y="603"/>
                  </a:cubicBezTo>
                  <a:cubicBezTo>
                    <a:pt x="3872" y="625"/>
                    <a:pt x="3771" y="650"/>
                    <a:pt x="3669" y="680"/>
                  </a:cubicBezTo>
                  <a:cubicBezTo>
                    <a:pt x="3641" y="633"/>
                    <a:pt x="3605" y="590"/>
                    <a:pt x="3551" y="548"/>
                  </a:cubicBezTo>
                  <a:cubicBezTo>
                    <a:pt x="3633" y="531"/>
                    <a:pt x="3724" y="507"/>
                    <a:pt x="3806" y="495"/>
                  </a:cubicBezTo>
                  <a:close/>
                  <a:moveTo>
                    <a:pt x="3069" y="531"/>
                  </a:moveTo>
                  <a:cubicBezTo>
                    <a:pt x="3116" y="561"/>
                    <a:pt x="3152" y="584"/>
                    <a:pt x="3187" y="608"/>
                  </a:cubicBezTo>
                  <a:cubicBezTo>
                    <a:pt x="3104" y="633"/>
                    <a:pt x="3014" y="655"/>
                    <a:pt x="2926" y="685"/>
                  </a:cubicBezTo>
                  <a:cubicBezTo>
                    <a:pt x="2901" y="655"/>
                    <a:pt x="2877" y="620"/>
                    <a:pt x="2841" y="590"/>
                  </a:cubicBezTo>
                  <a:cubicBezTo>
                    <a:pt x="2919" y="572"/>
                    <a:pt x="2997" y="554"/>
                    <a:pt x="3069" y="531"/>
                  </a:cubicBezTo>
                  <a:close/>
                  <a:moveTo>
                    <a:pt x="5385" y="501"/>
                  </a:moveTo>
                  <a:lnTo>
                    <a:pt x="5385" y="501"/>
                  </a:lnTo>
                  <a:cubicBezTo>
                    <a:pt x="5428" y="507"/>
                    <a:pt x="5475" y="512"/>
                    <a:pt x="5522" y="525"/>
                  </a:cubicBezTo>
                  <a:cubicBezTo>
                    <a:pt x="5571" y="572"/>
                    <a:pt x="5607" y="633"/>
                    <a:pt x="5624" y="704"/>
                  </a:cubicBezTo>
                  <a:cubicBezTo>
                    <a:pt x="5571" y="691"/>
                    <a:pt x="5511" y="680"/>
                    <a:pt x="5457" y="668"/>
                  </a:cubicBezTo>
                  <a:cubicBezTo>
                    <a:pt x="5445" y="603"/>
                    <a:pt x="5421" y="548"/>
                    <a:pt x="5385" y="501"/>
                  </a:cubicBezTo>
                  <a:close/>
                  <a:moveTo>
                    <a:pt x="4606" y="512"/>
                  </a:moveTo>
                  <a:cubicBezTo>
                    <a:pt x="4611" y="512"/>
                    <a:pt x="4611" y="518"/>
                    <a:pt x="4611" y="518"/>
                  </a:cubicBezTo>
                  <a:cubicBezTo>
                    <a:pt x="4647" y="567"/>
                    <a:pt x="4664" y="614"/>
                    <a:pt x="4670" y="674"/>
                  </a:cubicBezTo>
                  <a:cubicBezTo>
                    <a:pt x="4581" y="680"/>
                    <a:pt x="4491" y="697"/>
                    <a:pt x="4397" y="715"/>
                  </a:cubicBezTo>
                  <a:cubicBezTo>
                    <a:pt x="4391" y="655"/>
                    <a:pt x="4373" y="603"/>
                    <a:pt x="4343" y="554"/>
                  </a:cubicBezTo>
                  <a:cubicBezTo>
                    <a:pt x="4433" y="537"/>
                    <a:pt x="4521" y="525"/>
                    <a:pt x="4606" y="512"/>
                  </a:cubicBezTo>
                  <a:close/>
                  <a:moveTo>
                    <a:pt x="2437" y="554"/>
                  </a:moveTo>
                  <a:cubicBezTo>
                    <a:pt x="2448" y="572"/>
                    <a:pt x="2461" y="584"/>
                    <a:pt x="2472" y="597"/>
                  </a:cubicBezTo>
                  <a:cubicBezTo>
                    <a:pt x="2484" y="614"/>
                    <a:pt x="2497" y="633"/>
                    <a:pt x="2508" y="650"/>
                  </a:cubicBezTo>
                  <a:cubicBezTo>
                    <a:pt x="2431" y="674"/>
                    <a:pt x="2354" y="697"/>
                    <a:pt x="2269" y="721"/>
                  </a:cubicBezTo>
                  <a:cubicBezTo>
                    <a:pt x="2264" y="697"/>
                    <a:pt x="2252" y="668"/>
                    <a:pt x="2247" y="644"/>
                  </a:cubicBezTo>
                  <a:cubicBezTo>
                    <a:pt x="2239" y="633"/>
                    <a:pt x="2234" y="620"/>
                    <a:pt x="2228" y="608"/>
                  </a:cubicBezTo>
                  <a:cubicBezTo>
                    <a:pt x="2299" y="590"/>
                    <a:pt x="2365" y="572"/>
                    <a:pt x="2437" y="554"/>
                  </a:cubicBezTo>
                  <a:close/>
                  <a:moveTo>
                    <a:pt x="1692" y="746"/>
                  </a:moveTo>
                  <a:lnTo>
                    <a:pt x="1686" y="751"/>
                  </a:lnTo>
                  <a:lnTo>
                    <a:pt x="1692" y="747"/>
                  </a:lnTo>
                  <a:lnTo>
                    <a:pt x="1692" y="746"/>
                  </a:lnTo>
                  <a:close/>
                  <a:moveTo>
                    <a:pt x="5582" y="537"/>
                  </a:moveTo>
                  <a:lnTo>
                    <a:pt x="5582" y="537"/>
                  </a:lnTo>
                  <a:cubicBezTo>
                    <a:pt x="5624" y="542"/>
                    <a:pt x="5671" y="554"/>
                    <a:pt x="5714" y="567"/>
                  </a:cubicBezTo>
                  <a:cubicBezTo>
                    <a:pt x="5755" y="614"/>
                    <a:pt x="5791" y="680"/>
                    <a:pt x="5808" y="751"/>
                  </a:cubicBezTo>
                  <a:cubicBezTo>
                    <a:pt x="5761" y="733"/>
                    <a:pt x="5707" y="721"/>
                    <a:pt x="5660" y="710"/>
                  </a:cubicBezTo>
                  <a:cubicBezTo>
                    <a:pt x="5648" y="644"/>
                    <a:pt x="5618" y="584"/>
                    <a:pt x="5582" y="537"/>
                  </a:cubicBezTo>
                  <a:close/>
                  <a:moveTo>
                    <a:pt x="3503" y="561"/>
                  </a:moveTo>
                  <a:cubicBezTo>
                    <a:pt x="3509" y="567"/>
                    <a:pt x="3521" y="572"/>
                    <a:pt x="3526" y="572"/>
                  </a:cubicBezTo>
                  <a:cubicBezTo>
                    <a:pt x="3575" y="608"/>
                    <a:pt x="3605" y="650"/>
                    <a:pt x="3633" y="691"/>
                  </a:cubicBezTo>
                  <a:cubicBezTo>
                    <a:pt x="3551" y="715"/>
                    <a:pt x="3462" y="740"/>
                    <a:pt x="3348" y="776"/>
                  </a:cubicBezTo>
                  <a:cubicBezTo>
                    <a:pt x="3330" y="721"/>
                    <a:pt x="3300" y="668"/>
                    <a:pt x="3259" y="625"/>
                  </a:cubicBezTo>
                  <a:cubicBezTo>
                    <a:pt x="3342" y="603"/>
                    <a:pt x="3426" y="578"/>
                    <a:pt x="3503" y="561"/>
                  </a:cubicBezTo>
                  <a:close/>
                  <a:moveTo>
                    <a:pt x="2800" y="603"/>
                  </a:moveTo>
                  <a:cubicBezTo>
                    <a:pt x="2836" y="633"/>
                    <a:pt x="2866" y="661"/>
                    <a:pt x="2890" y="697"/>
                  </a:cubicBezTo>
                  <a:cubicBezTo>
                    <a:pt x="2800" y="721"/>
                    <a:pt x="2711" y="751"/>
                    <a:pt x="2615" y="781"/>
                  </a:cubicBezTo>
                  <a:cubicBezTo>
                    <a:pt x="2604" y="746"/>
                    <a:pt x="2585" y="710"/>
                    <a:pt x="2561" y="668"/>
                  </a:cubicBezTo>
                  <a:cubicBezTo>
                    <a:pt x="2645" y="644"/>
                    <a:pt x="2728" y="625"/>
                    <a:pt x="2800" y="603"/>
                  </a:cubicBezTo>
                  <a:close/>
                  <a:moveTo>
                    <a:pt x="4307" y="561"/>
                  </a:moveTo>
                  <a:lnTo>
                    <a:pt x="4307" y="567"/>
                  </a:lnTo>
                  <a:cubicBezTo>
                    <a:pt x="4337" y="608"/>
                    <a:pt x="4356" y="661"/>
                    <a:pt x="4361" y="721"/>
                  </a:cubicBezTo>
                  <a:cubicBezTo>
                    <a:pt x="4265" y="740"/>
                    <a:pt x="4170" y="757"/>
                    <a:pt x="4070" y="781"/>
                  </a:cubicBezTo>
                  <a:cubicBezTo>
                    <a:pt x="4062" y="721"/>
                    <a:pt x="4051" y="668"/>
                    <a:pt x="4021" y="625"/>
                  </a:cubicBezTo>
                  <a:cubicBezTo>
                    <a:pt x="4122" y="603"/>
                    <a:pt x="4213" y="578"/>
                    <a:pt x="4307" y="561"/>
                  </a:cubicBezTo>
                  <a:close/>
                  <a:moveTo>
                    <a:pt x="2192" y="614"/>
                  </a:moveTo>
                  <a:cubicBezTo>
                    <a:pt x="2198" y="633"/>
                    <a:pt x="2204" y="644"/>
                    <a:pt x="2211" y="661"/>
                  </a:cubicBezTo>
                  <a:cubicBezTo>
                    <a:pt x="2222" y="685"/>
                    <a:pt x="2228" y="710"/>
                    <a:pt x="2239" y="733"/>
                  </a:cubicBezTo>
                  <a:cubicBezTo>
                    <a:pt x="2156" y="757"/>
                    <a:pt x="2074" y="781"/>
                    <a:pt x="1996" y="811"/>
                  </a:cubicBezTo>
                  <a:cubicBezTo>
                    <a:pt x="1996" y="781"/>
                    <a:pt x="1989" y="751"/>
                    <a:pt x="1983" y="721"/>
                  </a:cubicBezTo>
                  <a:cubicBezTo>
                    <a:pt x="1983" y="704"/>
                    <a:pt x="1983" y="685"/>
                    <a:pt x="1978" y="668"/>
                  </a:cubicBezTo>
                  <a:lnTo>
                    <a:pt x="2192" y="614"/>
                  </a:lnTo>
                  <a:close/>
                  <a:moveTo>
                    <a:pt x="5767" y="584"/>
                  </a:moveTo>
                  <a:lnTo>
                    <a:pt x="5767" y="584"/>
                  </a:lnTo>
                  <a:cubicBezTo>
                    <a:pt x="5808" y="590"/>
                    <a:pt x="5844" y="603"/>
                    <a:pt x="5885" y="620"/>
                  </a:cubicBezTo>
                  <a:cubicBezTo>
                    <a:pt x="5928" y="674"/>
                    <a:pt x="5957" y="733"/>
                    <a:pt x="5976" y="811"/>
                  </a:cubicBezTo>
                  <a:cubicBezTo>
                    <a:pt x="5934" y="793"/>
                    <a:pt x="5893" y="776"/>
                    <a:pt x="5850" y="763"/>
                  </a:cubicBezTo>
                  <a:cubicBezTo>
                    <a:pt x="5833" y="691"/>
                    <a:pt x="5808" y="633"/>
                    <a:pt x="5767" y="584"/>
                  </a:cubicBezTo>
                  <a:close/>
                  <a:moveTo>
                    <a:pt x="5946" y="638"/>
                  </a:moveTo>
                  <a:cubicBezTo>
                    <a:pt x="5970" y="650"/>
                    <a:pt x="6000" y="655"/>
                    <a:pt x="6028" y="668"/>
                  </a:cubicBezTo>
                  <a:cubicBezTo>
                    <a:pt x="6077" y="727"/>
                    <a:pt x="6107" y="793"/>
                    <a:pt x="6130" y="870"/>
                  </a:cubicBezTo>
                  <a:cubicBezTo>
                    <a:pt x="6094" y="853"/>
                    <a:pt x="6053" y="840"/>
                    <a:pt x="6017" y="823"/>
                  </a:cubicBezTo>
                  <a:cubicBezTo>
                    <a:pt x="6006" y="751"/>
                    <a:pt x="5976" y="691"/>
                    <a:pt x="5946" y="638"/>
                  </a:cubicBezTo>
                  <a:close/>
                  <a:moveTo>
                    <a:pt x="3985" y="633"/>
                  </a:moveTo>
                  <a:lnTo>
                    <a:pt x="3985" y="638"/>
                  </a:lnTo>
                  <a:cubicBezTo>
                    <a:pt x="4015" y="685"/>
                    <a:pt x="4027" y="733"/>
                    <a:pt x="4034" y="793"/>
                  </a:cubicBezTo>
                  <a:cubicBezTo>
                    <a:pt x="3938" y="817"/>
                    <a:pt x="3831" y="840"/>
                    <a:pt x="3724" y="876"/>
                  </a:cubicBezTo>
                  <a:cubicBezTo>
                    <a:pt x="3718" y="817"/>
                    <a:pt x="3705" y="763"/>
                    <a:pt x="3688" y="715"/>
                  </a:cubicBezTo>
                  <a:cubicBezTo>
                    <a:pt x="3795" y="685"/>
                    <a:pt x="3891" y="655"/>
                    <a:pt x="3985" y="633"/>
                  </a:cubicBezTo>
                  <a:close/>
                  <a:moveTo>
                    <a:pt x="3217" y="638"/>
                  </a:moveTo>
                  <a:cubicBezTo>
                    <a:pt x="3265" y="680"/>
                    <a:pt x="3300" y="727"/>
                    <a:pt x="3319" y="787"/>
                  </a:cubicBezTo>
                  <a:cubicBezTo>
                    <a:pt x="3270" y="798"/>
                    <a:pt x="3229" y="811"/>
                    <a:pt x="3187" y="823"/>
                  </a:cubicBezTo>
                  <a:lnTo>
                    <a:pt x="3163" y="828"/>
                  </a:lnTo>
                  <a:lnTo>
                    <a:pt x="3003" y="883"/>
                  </a:lnTo>
                  <a:cubicBezTo>
                    <a:pt x="2997" y="823"/>
                    <a:pt x="2973" y="768"/>
                    <a:pt x="2943" y="715"/>
                  </a:cubicBezTo>
                  <a:cubicBezTo>
                    <a:pt x="3039" y="685"/>
                    <a:pt x="3127" y="661"/>
                    <a:pt x="3217" y="638"/>
                  </a:cubicBezTo>
                  <a:close/>
                  <a:moveTo>
                    <a:pt x="2525" y="680"/>
                  </a:moveTo>
                  <a:cubicBezTo>
                    <a:pt x="2550" y="715"/>
                    <a:pt x="2568" y="757"/>
                    <a:pt x="2585" y="793"/>
                  </a:cubicBezTo>
                  <a:cubicBezTo>
                    <a:pt x="2497" y="823"/>
                    <a:pt x="2401" y="858"/>
                    <a:pt x="2305" y="888"/>
                  </a:cubicBezTo>
                  <a:cubicBezTo>
                    <a:pt x="2299" y="847"/>
                    <a:pt x="2294" y="798"/>
                    <a:pt x="2282" y="757"/>
                  </a:cubicBezTo>
                  <a:cubicBezTo>
                    <a:pt x="2365" y="727"/>
                    <a:pt x="2448" y="704"/>
                    <a:pt x="2525" y="680"/>
                  </a:cubicBezTo>
                  <a:close/>
                  <a:moveTo>
                    <a:pt x="1942" y="680"/>
                  </a:moveTo>
                  <a:cubicBezTo>
                    <a:pt x="1948" y="697"/>
                    <a:pt x="1948" y="710"/>
                    <a:pt x="1953" y="727"/>
                  </a:cubicBezTo>
                  <a:cubicBezTo>
                    <a:pt x="1953" y="757"/>
                    <a:pt x="1961" y="787"/>
                    <a:pt x="1961" y="817"/>
                  </a:cubicBezTo>
                  <a:cubicBezTo>
                    <a:pt x="1876" y="847"/>
                    <a:pt x="1793" y="876"/>
                    <a:pt x="1710" y="900"/>
                  </a:cubicBezTo>
                  <a:cubicBezTo>
                    <a:pt x="1716" y="858"/>
                    <a:pt x="1722" y="817"/>
                    <a:pt x="1727" y="776"/>
                  </a:cubicBezTo>
                  <a:lnTo>
                    <a:pt x="1727" y="746"/>
                  </a:lnTo>
                  <a:lnTo>
                    <a:pt x="1727" y="740"/>
                  </a:lnTo>
                  <a:lnTo>
                    <a:pt x="1752" y="733"/>
                  </a:lnTo>
                  <a:cubicBezTo>
                    <a:pt x="1818" y="715"/>
                    <a:pt x="1882" y="697"/>
                    <a:pt x="1942" y="680"/>
                  </a:cubicBezTo>
                  <a:close/>
                  <a:moveTo>
                    <a:pt x="6089" y="691"/>
                  </a:moveTo>
                  <a:cubicBezTo>
                    <a:pt x="6119" y="704"/>
                    <a:pt x="6143" y="715"/>
                    <a:pt x="6171" y="727"/>
                  </a:cubicBezTo>
                  <a:cubicBezTo>
                    <a:pt x="6214" y="787"/>
                    <a:pt x="6250" y="858"/>
                    <a:pt x="6279" y="941"/>
                  </a:cubicBezTo>
                  <a:lnTo>
                    <a:pt x="6171" y="888"/>
                  </a:lnTo>
                  <a:cubicBezTo>
                    <a:pt x="6154" y="817"/>
                    <a:pt x="6124" y="751"/>
                    <a:pt x="6089" y="691"/>
                  </a:cubicBezTo>
                  <a:close/>
                  <a:moveTo>
                    <a:pt x="4956" y="685"/>
                  </a:moveTo>
                  <a:cubicBezTo>
                    <a:pt x="4956" y="746"/>
                    <a:pt x="4950" y="823"/>
                    <a:pt x="4927" y="900"/>
                  </a:cubicBezTo>
                  <a:cubicBezTo>
                    <a:pt x="4920" y="919"/>
                    <a:pt x="4915" y="936"/>
                    <a:pt x="4909" y="960"/>
                  </a:cubicBezTo>
                  <a:cubicBezTo>
                    <a:pt x="4886" y="958"/>
                    <a:pt x="4863" y="958"/>
                    <a:pt x="4840" y="958"/>
                  </a:cubicBezTo>
                  <a:cubicBezTo>
                    <a:pt x="4783" y="958"/>
                    <a:pt x="4724" y="962"/>
                    <a:pt x="4664" y="966"/>
                  </a:cubicBezTo>
                  <a:cubicBezTo>
                    <a:pt x="4664" y="954"/>
                    <a:pt x="4670" y="941"/>
                    <a:pt x="4677" y="930"/>
                  </a:cubicBezTo>
                  <a:cubicBezTo>
                    <a:pt x="4700" y="847"/>
                    <a:pt x="4713" y="768"/>
                    <a:pt x="4706" y="704"/>
                  </a:cubicBezTo>
                  <a:cubicBezTo>
                    <a:pt x="4790" y="691"/>
                    <a:pt x="4873" y="685"/>
                    <a:pt x="4956" y="685"/>
                  </a:cubicBezTo>
                  <a:close/>
                  <a:moveTo>
                    <a:pt x="3652" y="721"/>
                  </a:moveTo>
                  <a:cubicBezTo>
                    <a:pt x="3676" y="768"/>
                    <a:pt x="3688" y="823"/>
                    <a:pt x="3688" y="883"/>
                  </a:cubicBezTo>
                  <a:cubicBezTo>
                    <a:pt x="3592" y="911"/>
                    <a:pt x="3498" y="941"/>
                    <a:pt x="3372" y="977"/>
                  </a:cubicBezTo>
                  <a:cubicBezTo>
                    <a:pt x="3378" y="919"/>
                    <a:pt x="3372" y="858"/>
                    <a:pt x="3360" y="811"/>
                  </a:cubicBezTo>
                  <a:cubicBezTo>
                    <a:pt x="3473" y="776"/>
                    <a:pt x="3562" y="746"/>
                    <a:pt x="3652" y="721"/>
                  </a:cubicBezTo>
                  <a:close/>
                  <a:moveTo>
                    <a:pt x="5206" y="680"/>
                  </a:moveTo>
                  <a:cubicBezTo>
                    <a:pt x="5206" y="721"/>
                    <a:pt x="5206" y="763"/>
                    <a:pt x="5201" y="811"/>
                  </a:cubicBezTo>
                  <a:cubicBezTo>
                    <a:pt x="5201" y="864"/>
                    <a:pt x="5189" y="924"/>
                    <a:pt x="5183" y="977"/>
                  </a:cubicBezTo>
                  <a:cubicBezTo>
                    <a:pt x="5142" y="971"/>
                    <a:pt x="5099" y="971"/>
                    <a:pt x="5058" y="966"/>
                  </a:cubicBezTo>
                  <a:cubicBezTo>
                    <a:pt x="5022" y="960"/>
                    <a:pt x="4986" y="960"/>
                    <a:pt x="4950" y="960"/>
                  </a:cubicBezTo>
                  <a:cubicBezTo>
                    <a:pt x="4950" y="941"/>
                    <a:pt x="4956" y="930"/>
                    <a:pt x="4963" y="911"/>
                  </a:cubicBezTo>
                  <a:cubicBezTo>
                    <a:pt x="4986" y="828"/>
                    <a:pt x="4992" y="751"/>
                    <a:pt x="4992" y="680"/>
                  </a:cubicBezTo>
                  <a:close/>
                  <a:moveTo>
                    <a:pt x="2907" y="727"/>
                  </a:moveTo>
                  <a:cubicBezTo>
                    <a:pt x="2943" y="781"/>
                    <a:pt x="2961" y="834"/>
                    <a:pt x="2967" y="888"/>
                  </a:cubicBezTo>
                  <a:cubicBezTo>
                    <a:pt x="2866" y="924"/>
                    <a:pt x="2758" y="960"/>
                    <a:pt x="2651" y="996"/>
                  </a:cubicBezTo>
                  <a:cubicBezTo>
                    <a:pt x="2651" y="930"/>
                    <a:pt x="2645" y="870"/>
                    <a:pt x="2627" y="817"/>
                  </a:cubicBezTo>
                  <a:cubicBezTo>
                    <a:pt x="2728" y="787"/>
                    <a:pt x="2818" y="757"/>
                    <a:pt x="2907" y="727"/>
                  </a:cubicBezTo>
                  <a:close/>
                  <a:moveTo>
                    <a:pt x="4670" y="710"/>
                  </a:moveTo>
                  <a:cubicBezTo>
                    <a:pt x="4677" y="768"/>
                    <a:pt x="4664" y="840"/>
                    <a:pt x="4642" y="919"/>
                  </a:cubicBezTo>
                  <a:cubicBezTo>
                    <a:pt x="4634" y="936"/>
                    <a:pt x="4629" y="947"/>
                    <a:pt x="4623" y="966"/>
                  </a:cubicBezTo>
                  <a:cubicBezTo>
                    <a:pt x="4540" y="971"/>
                    <a:pt x="4450" y="983"/>
                    <a:pt x="4356" y="1001"/>
                  </a:cubicBezTo>
                  <a:cubicBezTo>
                    <a:pt x="4361" y="990"/>
                    <a:pt x="4361" y="983"/>
                    <a:pt x="4361" y="971"/>
                  </a:cubicBezTo>
                  <a:cubicBezTo>
                    <a:pt x="4391" y="888"/>
                    <a:pt x="4403" y="817"/>
                    <a:pt x="4403" y="751"/>
                  </a:cubicBezTo>
                  <a:cubicBezTo>
                    <a:pt x="4491" y="733"/>
                    <a:pt x="4587" y="715"/>
                    <a:pt x="4670" y="710"/>
                  </a:cubicBezTo>
                  <a:close/>
                  <a:moveTo>
                    <a:pt x="2247" y="763"/>
                  </a:moveTo>
                  <a:cubicBezTo>
                    <a:pt x="2258" y="811"/>
                    <a:pt x="2264" y="858"/>
                    <a:pt x="2269" y="906"/>
                  </a:cubicBezTo>
                  <a:cubicBezTo>
                    <a:pt x="2175" y="936"/>
                    <a:pt x="2079" y="971"/>
                    <a:pt x="1983" y="1007"/>
                  </a:cubicBezTo>
                  <a:cubicBezTo>
                    <a:pt x="1989" y="947"/>
                    <a:pt x="1996" y="894"/>
                    <a:pt x="1996" y="847"/>
                  </a:cubicBezTo>
                  <a:cubicBezTo>
                    <a:pt x="2079" y="817"/>
                    <a:pt x="2162" y="793"/>
                    <a:pt x="2247" y="763"/>
                  </a:cubicBezTo>
                  <a:close/>
                  <a:moveTo>
                    <a:pt x="6231" y="751"/>
                  </a:moveTo>
                  <a:lnTo>
                    <a:pt x="6231" y="751"/>
                  </a:lnTo>
                  <a:cubicBezTo>
                    <a:pt x="6262" y="763"/>
                    <a:pt x="6297" y="781"/>
                    <a:pt x="6333" y="793"/>
                  </a:cubicBezTo>
                  <a:cubicBezTo>
                    <a:pt x="6369" y="858"/>
                    <a:pt x="6399" y="930"/>
                    <a:pt x="6422" y="1013"/>
                  </a:cubicBezTo>
                  <a:cubicBezTo>
                    <a:pt x="6386" y="996"/>
                    <a:pt x="6350" y="977"/>
                    <a:pt x="6322" y="960"/>
                  </a:cubicBezTo>
                  <a:cubicBezTo>
                    <a:pt x="6297" y="888"/>
                    <a:pt x="6267" y="817"/>
                    <a:pt x="6231" y="751"/>
                  </a:cubicBezTo>
                  <a:close/>
                  <a:moveTo>
                    <a:pt x="5242" y="685"/>
                  </a:moveTo>
                  <a:cubicBezTo>
                    <a:pt x="5302" y="685"/>
                    <a:pt x="5368" y="691"/>
                    <a:pt x="5428" y="704"/>
                  </a:cubicBezTo>
                  <a:cubicBezTo>
                    <a:pt x="5434" y="746"/>
                    <a:pt x="5434" y="793"/>
                    <a:pt x="5434" y="847"/>
                  </a:cubicBezTo>
                  <a:cubicBezTo>
                    <a:pt x="5428" y="900"/>
                    <a:pt x="5421" y="960"/>
                    <a:pt x="5415" y="1019"/>
                  </a:cubicBezTo>
                  <a:cubicBezTo>
                    <a:pt x="5344" y="1001"/>
                    <a:pt x="5278" y="996"/>
                    <a:pt x="5213" y="983"/>
                  </a:cubicBezTo>
                  <a:cubicBezTo>
                    <a:pt x="5225" y="930"/>
                    <a:pt x="5231" y="870"/>
                    <a:pt x="5236" y="817"/>
                  </a:cubicBezTo>
                  <a:cubicBezTo>
                    <a:pt x="5242" y="768"/>
                    <a:pt x="5242" y="727"/>
                    <a:pt x="5242" y="685"/>
                  </a:cubicBezTo>
                  <a:close/>
                  <a:moveTo>
                    <a:pt x="4367" y="757"/>
                  </a:moveTo>
                  <a:cubicBezTo>
                    <a:pt x="4367" y="817"/>
                    <a:pt x="4356" y="888"/>
                    <a:pt x="4331" y="966"/>
                  </a:cubicBezTo>
                  <a:cubicBezTo>
                    <a:pt x="4326" y="977"/>
                    <a:pt x="4320" y="990"/>
                    <a:pt x="4313" y="1007"/>
                  </a:cubicBezTo>
                  <a:cubicBezTo>
                    <a:pt x="4224" y="1019"/>
                    <a:pt x="4128" y="1043"/>
                    <a:pt x="4027" y="1067"/>
                  </a:cubicBezTo>
                  <a:cubicBezTo>
                    <a:pt x="4027" y="1054"/>
                    <a:pt x="4027" y="1049"/>
                    <a:pt x="4034" y="1037"/>
                  </a:cubicBezTo>
                  <a:cubicBezTo>
                    <a:pt x="4057" y="960"/>
                    <a:pt x="4070" y="883"/>
                    <a:pt x="4070" y="817"/>
                  </a:cubicBezTo>
                  <a:cubicBezTo>
                    <a:pt x="4177" y="793"/>
                    <a:pt x="4271" y="776"/>
                    <a:pt x="4367" y="757"/>
                  </a:cubicBezTo>
                  <a:close/>
                  <a:moveTo>
                    <a:pt x="5464" y="710"/>
                  </a:moveTo>
                  <a:lnTo>
                    <a:pt x="5464" y="710"/>
                  </a:lnTo>
                  <a:cubicBezTo>
                    <a:pt x="5522" y="715"/>
                    <a:pt x="5577" y="727"/>
                    <a:pt x="5630" y="740"/>
                  </a:cubicBezTo>
                  <a:cubicBezTo>
                    <a:pt x="5635" y="787"/>
                    <a:pt x="5642" y="834"/>
                    <a:pt x="5642" y="888"/>
                  </a:cubicBezTo>
                  <a:cubicBezTo>
                    <a:pt x="5635" y="947"/>
                    <a:pt x="5635" y="1007"/>
                    <a:pt x="5630" y="1067"/>
                  </a:cubicBezTo>
                  <a:cubicBezTo>
                    <a:pt x="5564" y="1049"/>
                    <a:pt x="5505" y="1037"/>
                    <a:pt x="5451" y="1026"/>
                  </a:cubicBezTo>
                  <a:cubicBezTo>
                    <a:pt x="5457" y="966"/>
                    <a:pt x="5464" y="906"/>
                    <a:pt x="5469" y="847"/>
                  </a:cubicBezTo>
                  <a:cubicBezTo>
                    <a:pt x="5469" y="798"/>
                    <a:pt x="5469" y="751"/>
                    <a:pt x="5464" y="710"/>
                  </a:cubicBezTo>
                  <a:close/>
                  <a:moveTo>
                    <a:pt x="6386" y="823"/>
                  </a:moveTo>
                  <a:lnTo>
                    <a:pt x="6386" y="823"/>
                  </a:lnTo>
                  <a:cubicBezTo>
                    <a:pt x="6410" y="834"/>
                    <a:pt x="6435" y="847"/>
                    <a:pt x="6465" y="858"/>
                  </a:cubicBezTo>
                  <a:cubicBezTo>
                    <a:pt x="6493" y="924"/>
                    <a:pt x="6517" y="996"/>
                    <a:pt x="6547" y="1084"/>
                  </a:cubicBezTo>
                  <a:cubicBezTo>
                    <a:pt x="6517" y="1067"/>
                    <a:pt x="6487" y="1054"/>
                    <a:pt x="6465" y="1037"/>
                  </a:cubicBezTo>
                  <a:cubicBezTo>
                    <a:pt x="6440" y="954"/>
                    <a:pt x="6416" y="883"/>
                    <a:pt x="6386" y="823"/>
                  </a:cubicBezTo>
                  <a:close/>
                  <a:moveTo>
                    <a:pt x="3325" y="817"/>
                  </a:moveTo>
                  <a:cubicBezTo>
                    <a:pt x="3336" y="870"/>
                    <a:pt x="3342" y="924"/>
                    <a:pt x="3336" y="990"/>
                  </a:cubicBezTo>
                  <a:cubicBezTo>
                    <a:pt x="3289" y="1007"/>
                    <a:pt x="3240" y="1019"/>
                    <a:pt x="3193" y="1031"/>
                  </a:cubicBezTo>
                  <a:lnTo>
                    <a:pt x="3187" y="1037"/>
                  </a:lnTo>
                  <a:cubicBezTo>
                    <a:pt x="3127" y="1054"/>
                    <a:pt x="3062" y="1073"/>
                    <a:pt x="3003" y="1097"/>
                  </a:cubicBezTo>
                  <a:cubicBezTo>
                    <a:pt x="3014" y="1026"/>
                    <a:pt x="3014" y="971"/>
                    <a:pt x="3009" y="919"/>
                  </a:cubicBezTo>
                  <a:cubicBezTo>
                    <a:pt x="3062" y="900"/>
                    <a:pt x="3122" y="883"/>
                    <a:pt x="3176" y="864"/>
                  </a:cubicBezTo>
                  <a:lnTo>
                    <a:pt x="3193" y="858"/>
                  </a:lnTo>
                  <a:cubicBezTo>
                    <a:pt x="3235" y="847"/>
                    <a:pt x="3283" y="834"/>
                    <a:pt x="3325" y="817"/>
                  </a:cubicBezTo>
                  <a:close/>
                  <a:moveTo>
                    <a:pt x="2597" y="828"/>
                  </a:moveTo>
                  <a:cubicBezTo>
                    <a:pt x="2610" y="883"/>
                    <a:pt x="2615" y="941"/>
                    <a:pt x="2615" y="1007"/>
                  </a:cubicBezTo>
                  <a:cubicBezTo>
                    <a:pt x="2508" y="1037"/>
                    <a:pt x="2401" y="1079"/>
                    <a:pt x="2294" y="1114"/>
                  </a:cubicBezTo>
                  <a:cubicBezTo>
                    <a:pt x="2305" y="1049"/>
                    <a:pt x="2305" y="983"/>
                    <a:pt x="2305" y="930"/>
                  </a:cubicBezTo>
                  <a:cubicBezTo>
                    <a:pt x="2407" y="894"/>
                    <a:pt x="2502" y="858"/>
                    <a:pt x="2597" y="828"/>
                  </a:cubicBezTo>
                  <a:close/>
                  <a:moveTo>
                    <a:pt x="5665" y="751"/>
                  </a:moveTo>
                  <a:lnTo>
                    <a:pt x="5665" y="751"/>
                  </a:lnTo>
                  <a:cubicBezTo>
                    <a:pt x="5720" y="763"/>
                    <a:pt x="5767" y="776"/>
                    <a:pt x="5814" y="793"/>
                  </a:cubicBezTo>
                  <a:cubicBezTo>
                    <a:pt x="5827" y="834"/>
                    <a:pt x="5833" y="883"/>
                    <a:pt x="5833" y="941"/>
                  </a:cubicBezTo>
                  <a:cubicBezTo>
                    <a:pt x="5833" y="996"/>
                    <a:pt x="5827" y="1061"/>
                    <a:pt x="5827" y="1120"/>
                  </a:cubicBezTo>
                  <a:cubicBezTo>
                    <a:pt x="5767" y="1109"/>
                    <a:pt x="5714" y="1090"/>
                    <a:pt x="5665" y="1079"/>
                  </a:cubicBezTo>
                  <a:cubicBezTo>
                    <a:pt x="5671" y="1013"/>
                    <a:pt x="5671" y="947"/>
                    <a:pt x="5678" y="888"/>
                  </a:cubicBezTo>
                  <a:cubicBezTo>
                    <a:pt x="5678" y="840"/>
                    <a:pt x="5678" y="793"/>
                    <a:pt x="5665" y="751"/>
                  </a:cubicBezTo>
                  <a:close/>
                  <a:moveTo>
                    <a:pt x="1961" y="858"/>
                  </a:moveTo>
                  <a:cubicBezTo>
                    <a:pt x="1961" y="911"/>
                    <a:pt x="1953" y="960"/>
                    <a:pt x="1942" y="1019"/>
                  </a:cubicBezTo>
                  <a:cubicBezTo>
                    <a:pt x="1865" y="1049"/>
                    <a:pt x="1793" y="1073"/>
                    <a:pt x="1716" y="1103"/>
                  </a:cubicBezTo>
                  <a:lnTo>
                    <a:pt x="1650" y="1126"/>
                  </a:lnTo>
                  <a:cubicBezTo>
                    <a:pt x="1675" y="1061"/>
                    <a:pt x="1686" y="1001"/>
                    <a:pt x="1703" y="941"/>
                  </a:cubicBezTo>
                  <a:cubicBezTo>
                    <a:pt x="1788" y="911"/>
                    <a:pt x="1870" y="883"/>
                    <a:pt x="1961" y="858"/>
                  </a:cubicBezTo>
                  <a:close/>
                  <a:moveTo>
                    <a:pt x="4034" y="828"/>
                  </a:moveTo>
                  <a:cubicBezTo>
                    <a:pt x="4034" y="888"/>
                    <a:pt x="4021" y="954"/>
                    <a:pt x="3998" y="1031"/>
                  </a:cubicBezTo>
                  <a:cubicBezTo>
                    <a:pt x="3991" y="1043"/>
                    <a:pt x="3991" y="1061"/>
                    <a:pt x="3985" y="1073"/>
                  </a:cubicBezTo>
                  <a:cubicBezTo>
                    <a:pt x="3891" y="1097"/>
                    <a:pt x="3789" y="1126"/>
                    <a:pt x="3676" y="1156"/>
                  </a:cubicBezTo>
                  <a:cubicBezTo>
                    <a:pt x="3682" y="1133"/>
                    <a:pt x="3688" y="1103"/>
                    <a:pt x="3694" y="1079"/>
                  </a:cubicBezTo>
                  <a:cubicBezTo>
                    <a:pt x="3712" y="1019"/>
                    <a:pt x="3718" y="966"/>
                    <a:pt x="3724" y="911"/>
                  </a:cubicBezTo>
                  <a:cubicBezTo>
                    <a:pt x="3837" y="883"/>
                    <a:pt x="3938" y="853"/>
                    <a:pt x="4034" y="828"/>
                  </a:cubicBezTo>
                  <a:close/>
                  <a:moveTo>
                    <a:pt x="5857" y="804"/>
                  </a:moveTo>
                  <a:cubicBezTo>
                    <a:pt x="5898" y="817"/>
                    <a:pt x="5946" y="834"/>
                    <a:pt x="5987" y="853"/>
                  </a:cubicBezTo>
                  <a:cubicBezTo>
                    <a:pt x="6000" y="894"/>
                    <a:pt x="6000" y="941"/>
                    <a:pt x="6006" y="996"/>
                  </a:cubicBezTo>
                  <a:lnTo>
                    <a:pt x="6006" y="1180"/>
                  </a:lnTo>
                  <a:cubicBezTo>
                    <a:pt x="5957" y="1162"/>
                    <a:pt x="5904" y="1150"/>
                    <a:pt x="5857" y="1133"/>
                  </a:cubicBezTo>
                  <a:cubicBezTo>
                    <a:pt x="5863" y="1067"/>
                    <a:pt x="5868" y="1001"/>
                    <a:pt x="5868" y="941"/>
                  </a:cubicBezTo>
                  <a:cubicBezTo>
                    <a:pt x="5868" y="888"/>
                    <a:pt x="5863" y="847"/>
                    <a:pt x="5857" y="804"/>
                  </a:cubicBezTo>
                  <a:close/>
                  <a:moveTo>
                    <a:pt x="2973" y="924"/>
                  </a:moveTo>
                  <a:cubicBezTo>
                    <a:pt x="2979" y="977"/>
                    <a:pt x="2973" y="1037"/>
                    <a:pt x="2961" y="1109"/>
                  </a:cubicBezTo>
                  <a:cubicBezTo>
                    <a:pt x="2854" y="1144"/>
                    <a:pt x="2740" y="1180"/>
                    <a:pt x="2621" y="1222"/>
                  </a:cubicBezTo>
                  <a:cubicBezTo>
                    <a:pt x="2640" y="1144"/>
                    <a:pt x="2645" y="1084"/>
                    <a:pt x="2651" y="1031"/>
                  </a:cubicBezTo>
                  <a:cubicBezTo>
                    <a:pt x="2758" y="996"/>
                    <a:pt x="2871" y="960"/>
                    <a:pt x="2973" y="924"/>
                  </a:cubicBezTo>
                  <a:close/>
                  <a:moveTo>
                    <a:pt x="6028" y="864"/>
                  </a:moveTo>
                  <a:lnTo>
                    <a:pt x="6028" y="864"/>
                  </a:lnTo>
                  <a:cubicBezTo>
                    <a:pt x="6064" y="883"/>
                    <a:pt x="6107" y="900"/>
                    <a:pt x="6143" y="919"/>
                  </a:cubicBezTo>
                  <a:cubicBezTo>
                    <a:pt x="6154" y="960"/>
                    <a:pt x="6160" y="1007"/>
                    <a:pt x="6166" y="1054"/>
                  </a:cubicBezTo>
                  <a:cubicBezTo>
                    <a:pt x="6166" y="1114"/>
                    <a:pt x="6171" y="1174"/>
                    <a:pt x="6171" y="1240"/>
                  </a:cubicBezTo>
                  <a:cubicBezTo>
                    <a:pt x="6130" y="1222"/>
                    <a:pt x="6083" y="1210"/>
                    <a:pt x="6041" y="1192"/>
                  </a:cubicBezTo>
                  <a:lnTo>
                    <a:pt x="6041" y="996"/>
                  </a:lnTo>
                  <a:cubicBezTo>
                    <a:pt x="6036" y="947"/>
                    <a:pt x="6036" y="906"/>
                    <a:pt x="6028" y="864"/>
                  </a:cubicBezTo>
                  <a:close/>
                  <a:moveTo>
                    <a:pt x="1662" y="954"/>
                  </a:moveTo>
                  <a:lnTo>
                    <a:pt x="1662" y="954"/>
                  </a:lnTo>
                  <a:cubicBezTo>
                    <a:pt x="1650" y="1013"/>
                    <a:pt x="1632" y="1073"/>
                    <a:pt x="1609" y="1144"/>
                  </a:cubicBezTo>
                  <a:cubicBezTo>
                    <a:pt x="1507" y="1180"/>
                    <a:pt x="1411" y="1216"/>
                    <a:pt x="1317" y="1246"/>
                  </a:cubicBezTo>
                  <a:cubicBezTo>
                    <a:pt x="1353" y="1169"/>
                    <a:pt x="1381" y="1103"/>
                    <a:pt x="1406" y="1037"/>
                  </a:cubicBezTo>
                  <a:lnTo>
                    <a:pt x="1662" y="954"/>
                  </a:lnTo>
                  <a:close/>
                  <a:moveTo>
                    <a:pt x="2269" y="941"/>
                  </a:moveTo>
                  <a:cubicBezTo>
                    <a:pt x="2269" y="996"/>
                    <a:pt x="2264" y="1061"/>
                    <a:pt x="2252" y="1126"/>
                  </a:cubicBezTo>
                  <a:cubicBezTo>
                    <a:pt x="2151" y="1162"/>
                    <a:pt x="2043" y="1204"/>
                    <a:pt x="1931" y="1246"/>
                  </a:cubicBezTo>
                  <a:cubicBezTo>
                    <a:pt x="1948" y="1169"/>
                    <a:pt x="1966" y="1103"/>
                    <a:pt x="1978" y="1043"/>
                  </a:cubicBezTo>
                  <a:cubicBezTo>
                    <a:pt x="2074" y="1013"/>
                    <a:pt x="2168" y="977"/>
                    <a:pt x="2269" y="941"/>
                  </a:cubicBezTo>
                  <a:close/>
                  <a:moveTo>
                    <a:pt x="3688" y="924"/>
                  </a:moveTo>
                  <a:lnTo>
                    <a:pt x="3688" y="924"/>
                  </a:lnTo>
                  <a:cubicBezTo>
                    <a:pt x="3682" y="966"/>
                    <a:pt x="3676" y="1019"/>
                    <a:pt x="3664" y="1073"/>
                  </a:cubicBezTo>
                  <a:cubicBezTo>
                    <a:pt x="3652" y="1103"/>
                    <a:pt x="3646" y="1139"/>
                    <a:pt x="3633" y="1169"/>
                  </a:cubicBezTo>
                  <a:cubicBezTo>
                    <a:pt x="3526" y="1197"/>
                    <a:pt x="3413" y="1233"/>
                    <a:pt x="3312" y="1269"/>
                  </a:cubicBezTo>
                  <a:cubicBezTo>
                    <a:pt x="3319" y="1240"/>
                    <a:pt x="3325" y="1210"/>
                    <a:pt x="3330" y="1186"/>
                  </a:cubicBezTo>
                  <a:cubicBezTo>
                    <a:pt x="3348" y="1120"/>
                    <a:pt x="3360" y="1067"/>
                    <a:pt x="3366" y="1019"/>
                  </a:cubicBezTo>
                  <a:cubicBezTo>
                    <a:pt x="3490" y="977"/>
                    <a:pt x="3592" y="947"/>
                    <a:pt x="3688" y="924"/>
                  </a:cubicBezTo>
                  <a:close/>
                  <a:moveTo>
                    <a:pt x="6184" y="936"/>
                  </a:moveTo>
                  <a:lnTo>
                    <a:pt x="6292" y="990"/>
                  </a:lnTo>
                  <a:cubicBezTo>
                    <a:pt x="6303" y="1031"/>
                    <a:pt x="6309" y="1073"/>
                    <a:pt x="6314" y="1120"/>
                  </a:cubicBezTo>
                  <a:cubicBezTo>
                    <a:pt x="6322" y="1180"/>
                    <a:pt x="6327" y="1240"/>
                    <a:pt x="6333" y="1299"/>
                  </a:cubicBezTo>
                  <a:cubicBezTo>
                    <a:pt x="6292" y="1282"/>
                    <a:pt x="6250" y="1269"/>
                    <a:pt x="6207" y="1252"/>
                  </a:cubicBezTo>
                  <a:cubicBezTo>
                    <a:pt x="6207" y="1186"/>
                    <a:pt x="6201" y="1120"/>
                    <a:pt x="6201" y="1054"/>
                  </a:cubicBezTo>
                  <a:cubicBezTo>
                    <a:pt x="6196" y="1013"/>
                    <a:pt x="6190" y="971"/>
                    <a:pt x="6184" y="936"/>
                  </a:cubicBezTo>
                  <a:close/>
                  <a:moveTo>
                    <a:pt x="2615" y="1043"/>
                  </a:moveTo>
                  <a:lnTo>
                    <a:pt x="2615" y="1043"/>
                  </a:lnTo>
                  <a:cubicBezTo>
                    <a:pt x="2610" y="1097"/>
                    <a:pt x="2597" y="1156"/>
                    <a:pt x="2585" y="1233"/>
                  </a:cubicBezTo>
                  <a:cubicBezTo>
                    <a:pt x="2472" y="1276"/>
                    <a:pt x="2359" y="1312"/>
                    <a:pt x="2239" y="1359"/>
                  </a:cubicBezTo>
                  <a:cubicBezTo>
                    <a:pt x="2258" y="1287"/>
                    <a:pt x="2275" y="1222"/>
                    <a:pt x="2288" y="1156"/>
                  </a:cubicBezTo>
                  <a:cubicBezTo>
                    <a:pt x="2395" y="1114"/>
                    <a:pt x="2508" y="1079"/>
                    <a:pt x="2615" y="1043"/>
                  </a:cubicBezTo>
                  <a:close/>
                  <a:moveTo>
                    <a:pt x="6333" y="1007"/>
                  </a:moveTo>
                  <a:cubicBezTo>
                    <a:pt x="6363" y="1026"/>
                    <a:pt x="6399" y="1043"/>
                    <a:pt x="6435" y="1061"/>
                  </a:cubicBezTo>
                  <a:cubicBezTo>
                    <a:pt x="6440" y="1103"/>
                    <a:pt x="6452" y="1144"/>
                    <a:pt x="6457" y="1192"/>
                  </a:cubicBezTo>
                  <a:cubicBezTo>
                    <a:pt x="6465" y="1246"/>
                    <a:pt x="6476" y="1299"/>
                    <a:pt x="6482" y="1359"/>
                  </a:cubicBezTo>
                  <a:cubicBezTo>
                    <a:pt x="6446" y="1340"/>
                    <a:pt x="6410" y="1329"/>
                    <a:pt x="6369" y="1312"/>
                  </a:cubicBezTo>
                  <a:cubicBezTo>
                    <a:pt x="6363" y="1246"/>
                    <a:pt x="6357" y="1180"/>
                    <a:pt x="6350" y="1120"/>
                  </a:cubicBezTo>
                  <a:cubicBezTo>
                    <a:pt x="6344" y="1079"/>
                    <a:pt x="6339" y="1043"/>
                    <a:pt x="6333" y="1007"/>
                  </a:cubicBezTo>
                  <a:close/>
                  <a:moveTo>
                    <a:pt x="1936" y="1061"/>
                  </a:moveTo>
                  <a:lnTo>
                    <a:pt x="1936" y="1061"/>
                  </a:lnTo>
                  <a:cubicBezTo>
                    <a:pt x="1925" y="1120"/>
                    <a:pt x="1912" y="1180"/>
                    <a:pt x="1889" y="1257"/>
                  </a:cubicBezTo>
                  <a:cubicBezTo>
                    <a:pt x="1775" y="1299"/>
                    <a:pt x="1667" y="1340"/>
                    <a:pt x="1554" y="1376"/>
                  </a:cubicBezTo>
                  <a:cubicBezTo>
                    <a:pt x="1585" y="1312"/>
                    <a:pt x="1609" y="1240"/>
                    <a:pt x="1632" y="1169"/>
                  </a:cubicBezTo>
                  <a:lnTo>
                    <a:pt x="1716" y="1139"/>
                  </a:lnTo>
                  <a:cubicBezTo>
                    <a:pt x="1788" y="1114"/>
                    <a:pt x="1865" y="1084"/>
                    <a:pt x="1936" y="1061"/>
                  </a:cubicBezTo>
                  <a:close/>
                  <a:moveTo>
                    <a:pt x="4830" y="993"/>
                  </a:moveTo>
                  <a:cubicBezTo>
                    <a:pt x="4854" y="993"/>
                    <a:pt x="4879" y="994"/>
                    <a:pt x="4903" y="996"/>
                  </a:cubicBezTo>
                  <a:cubicBezTo>
                    <a:pt x="4862" y="1114"/>
                    <a:pt x="4820" y="1246"/>
                    <a:pt x="4766" y="1383"/>
                  </a:cubicBezTo>
                  <a:cubicBezTo>
                    <a:pt x="4700" y="1376"/>
                    <a:pt x="4634" y="1370"/>
                    <a:pt x="4570" y="1370"/>
                  </a:cubicBezTo>
                  <a:lnTo>
                    <a:pt x="4521" y="1370"/>
                  </a:lnTo>
                  <a:cubicBezTo>
                    <a:pt x="4570" y="1240"/>
                    <a:pt x="4617" y="1120"/>
                    <a:pt x="4653" y="1001"/>
                  </a:cubicBezTo>
                  <a:cubicBezTo>
                    <a:pt x="4712" y="997"/>
                    <a:pt x="4771" y="993"/>
                    <a:pt x="4830" y="993"/>
                  </a:cubicBezTo>
                  <a:close/>
                  <a:moveTo>
                    <a:pt x="3330" y="1031"/>
                  </a:moveTo>
                  <a:lnTo>
                    <a:pt x="3330" y="1031"/>
                  </a:lnTo>
                  <a:cubicBezTo>
                    <a:pt x="3325" y="1073"/>
                    <a:pt x="3312" y="1120"/>
                    <a:pt x="3300" y="1174"/>
                  </a:cubicBezTo>
                  <a:cubicBezTo>
                    <a:pt x="3289" y="1210"/>
                    <a:pt x="3283" y="1246"/>
                    <a:pt x="3270" y="1282"/>
                  </a:cubicBezTo>
                  <a:lnTo>
                    <a:pt x="3176" y="1312"/>
                  </a:lnTo>
                  <a:cubicBezTo>
                    <a:pt x="3097" y="1335"/>
                    <a:pt x="3014" y="1359"/>
                    <a:pt x="2937" y="1389"/>
                  </a:cubicBezTo>
                  <a:cubicBezTo>
                    <a:pt x="2943" y="1359"/>
                    <a:pt x="2949" y="1329"/>
                    <a:pt x="2954" y="1305"/>
                  </a:cubicBezTo>
                  <a:cubicBezTo>
                    <a:pt x="2967" y="1252"/>
                    <a:pt x="2984" y="1192"/>
                    <a:pt x="2997" y="1133"/>
                  </a:cubicBezTo>
                  <a:cubicBezTo>
                    <a:pt x="3062" y="1114"/>
                    <a:pt x="3127" y="1090"/>
                    <a:pt x="3199" y="1073"/>
                  </a:cubicBezTo>
                  <a:cubicBezTo>
                    <a:pt x="3240" y="1054"/>
                    <a:pt x="3283" y="1043"/>
                    <a:pt x="3330" y="1031"/>
                  </a:cubicBezTo>
                  <a:close/>
                  <a:moveTo>
                    <a:pt x="4617" y="1001"/>
                  </a:moveTo>
                  <a:cubicBezTo>
                    <a:pt x="4576" y="1120"/>
                    <a:pt x="4534" y="1240"/>
                    <a:pt x="4480" y="1376"/>
                  </a:cubicBezTo>
                  <a:cubicBezTo>
                    <a:pt x="4397" y="1376"/>
                    <a:pt x="4307" y="1383"/>
                    <a:pt x="4218" y="1395"/>
                  </a:cubicBezTo>
                  <a:cubicBezTo>
                    <a:pt x="4265" y="1269"/>
                    <a:pt x="4307" y="1150"/>
                    <a:pt x="4343" y="1037"/>
                  </a:cubicBezTo>
                  <a:cubicBezTo>
                    <a:pt x="4438" y="1019"/>
                    <a:pt x="4527" y="1007"/>
                    <a:pt x="4617" y="1001"/>
                  </a:cubicBezTo>
                  <a:close/>
                  <a:moveTo>
                    <a:pt x="6476" y="1084"/>
                  </a:moveTo>
                  <a:cubicBezTo>
                    <a:pt x="6500" y="1103"/>
                    <a:pt x="6529" y="1114"/>
                    <a:pt x="6559" y="1133"/>
                  </a:cubicBezTo>
                  <a:cubicBezTo>
                    <a:pt x="6572" y="1186"/>
                    <a:pt x="6589" y="1246"/>
                    <a:pt x="6600" y="1317"/>
                  </a:cubicBezTo>
                  <a:cubicBezTo>
                    <a:pt x="6608" y="1347"/>
                    <a:pt x="6619" y="1383"/>
                    <a:pt x="6625" y="1412"/>
                  </a:cubicBezTo>
                  <a:lnTo>
                    <a:pt x="6523" y="1370"/>
                  </a:lnTo>
                  <a:cubicBezTo>
                    <a:pt x="6512" y="1312"/>
                    <a:pt x="6500" y="1246"/>
                    <a:pt x="6493" y="1186"/>
                  </a:cubicBezTo>
                  <a:cubicBezTo>
                    <a:pt x="6487" y="1150"/>
                    <a:pt x="6482" y="1114"/>
                    <a:pt x="6476" y="1084"/>
                  </a:cubicBezTo>
                  <a:close/>
                  <a:moveTo>
                    <a:pt x="4939" y="996"/>
                  </a:moveTo>
                  <a:cubicBezTo>
                    <a:pt x="4975" y="996"/>
                    <a:pt x="5016" y="996"/>
                    <a:pt x="5052" y="1001"/>
                  </a:cubicBezTo>
                  <a:cubicBezTo>
                    <a:pt x="5093" y="1001"/>
                    <a:pt x="5135" y="1007"/>
                    <a:pt x="5171" y="1013"/>
                  </a:cubicBezTo>
                  <a:cubicBezTo>
                    <a:pt x="5148" y="1144"/>
                    <a:pt x="5112" y="1282"/>
                    <a:pt x="5070" y="1425"/>
                  </a:cubicBezTo>
                  <a:cubicBezTo>
                    <a:pt x="5016" y="1412"/>
                    <a:pt x="4956" y="1406"/>
                    <a:pt x="4903" y="1395"/>
                  </a:cubicBezTo>
                  <a:cubicBezTo>
                    <a:pt x="4873" y="1395"/>
                    <a:pt x="4837" y="1389"/>
                    <a:pt x="4802" y="1383"/>
                  </a:cubicBezTo>
                  <a:cubicBezTo>
                    <a:pt x="4856" y="1246"/>
                    <a:pt x="4903" y="1120"/>
                    <a:pt x="4939" y="996"/>
                  </a:cubicBezTo>
                  <a:close/>
                  <a:moveTo>
                    <a:pt x="4301" y="1043"/>
                  </a:moveTo>
                  <a:lnTo>
                    <a:pt x="4301" y="1043"/>
                  </a:lnTo>
                  <a:cubicBezTo>
                    <a:pt x="4265" y="1156"/>
                    <a:pt x="4224" y="1276"/>
                    <a:pt x="4177" y="1400"/>
                  </a:cubicBezTo>
                  <a:cubicBezTo>
                    <a:pt x="4087" y="1412"/>
                    <a:pt x="3991" y="1430"/>
                    <a:pt x="3891" y="1455"/>
                  </a:cubicBezTo>
                  <a:cubicBezTo>
                    <a:pt x="3938" y="1329"/>
                    <a:pt x="3979" y="1216"/>
                    <a:pt x="4010" y="1103"/>
                  </a:cubicBezTo>
                  <a:cubicBezTo>
                    <a:pt x="4117" y="1079"/>
                    <a:pt x="4213" y="1061"/>
                    <a:pt x="4301" y="1043"/>
                  </a:cubicBezTo>
                  <a:close/>
                  <a:moveTo>
                    <a:pt x="5206" y="1019"/>
                  </a:moveTo>
                  <a:cubicBezTo>
                    <a:pt x="5272" y="1026"/>
                    <a:pt x="5338" y="1037"/>
                    <a:pt x="5409" y="1054"/>
                  </a:cubicBezTo>
                  <a:cubicBezTo>
                    <a:pt x="5385" y="1180"/>
                    <a:pt x="5356" y="1317"/>
                    <a:pt x="5308" y="1466"/>
                  </a:cubicBezTo>
                  <a:cubicBezTo>
                    <a:pt x="5236" y="1455"/>
                    <a:pt x="5171" y="1442"/>
                    <a:pt x="5106" y="1430"/>
                  </a:cubicBezTo>
                  <a:cubicBezTo>
                    <a:pt x="5148" y="1287"/>
                    <a:pt x="5183" y="1150"/>
                    <a:pt x="5206" y="1019"/>
                  </a:cubicBezTo>
                  <a:close/>
                  <a:moveTo>
                    <a:pt x="6600" y="1156"/>
                  </a:moveTo>
                  <a:lnTo>
                    <a:pt x="6600" y="1156"/>
                  </a:lnTo>
                  <a:cubicBezTo>
                    <a:pt x="6630" y="1174"/>
                    <a:pt x="6660" y="1192"/>
                    <a:pt x="6685" y="1204"/>
                  </a:cubicBezTo>
                  <a:cubicBezTo>
                    <a:pt x="6690" y="1233"/>
                    <a:pt x="6702" y="1257"/>
                    <a:pt x="6708" y="1282"/>
                  </a:cubicBezTo>
                  <a:cubicBezTo>
                    <a:pt x="6721" y="1317"/>
                    <a:pt x="6726" y="1353"/>
                    <a:pt x="6738" y="1389"/>
                  </a:cubicBezTo>
                  <a:cubicBezTo>
                    <a:pt x="6743" y="1412"/>
                    <a:pt x="6756" y="1442"/>
                    <a:pt x="6762" y="1466"/>
                  </a:cubicBezTo>
                  <a:cubicBezTo>
                    <a:pt x="6732" y="1455"/>
                    <a:pt x="6696" y="1442"/>
                    <a:pt x="6666" y="1430"/>
                  </a:cubicBezTo>
                  <a:cubicBezTo>
                    <a:pt x="6655" y="1389"/>
                    <a:pt x="6649" y="1347"/>
                    <a:pt x="6636" y="1312"/>
                  </a:cubicBezTo>
                  <a:cubicBezTo>
                    <a:pt x="6625" y="1252"/>
                    <a:pt x="6613" y="1204"/>
                    <a:pt x="6600" y="1156"/>
                  </a:cubicBezTo>
                  <a:close/>
                  <a:moveTo>
                    <a:pt x="2247" y="1169"/>
                  </a:moveTo>
                  <a:cubicBezTo>
                    <a:pt x="2234" y="1233"/>
                    <a:pt x="2216" y="1299"/>
                    <a:pt x="2198" y="1370"/>
                  </a:cubicBezTo>
                  <a:cubicBezTo>
                    <a:pt x="2085" y="1412"/>
                    <a:pt x="1972" y="1455"/>
                    <a:pt x="1846" y="1496"/>
                  </a:cubicBezTo>
                  <a:cubicBezTo>
                    <a:pt x="1859" y="1466"/>
                    <a:pt x="1870" y="1436"/>
                    <a:pt x="1876" y="1406"/>
                  </a:cubicBezTo>
                  <a:cubicBezTo>
                    <a:pt x="1889" y="1365"/>
                    <a:pt x="1906" y="1323"/>
                    <a:pt x="1918" y="1287"/>
                  </a:cubicBezTo>
                  <a:cubicBezTo>
                    <a:pt x="2032" y="1246"/>
                    <a:pt x="2139" y="1204"/>
                    <a:pt x="2247" y="1169"/>
                  </a:cubicBezTo>
                  <a:close/>
                  <a:moveTo>
                    <a:pt x="5445" y="1061"/>
                  </a:moveTo>
                  <a:cubicBezTo>
                    <a:pt x="5499" y="1073"/>
                    <a:pt x="5564" y="1084"/>
                    <a:pt x="5624" y="1103"/>
                  </a:cubicBezTo>
                  <a:cubicBezTo>
                    <a:pt x="5612" y="1227"/>
                    <a:pt x="5582" y="1365"/>
                    <a:pt x="5552" y="1513"/>
                  </a:cubicBezTo>
                  <a:cubicBezTo>
                    <a:pt x="5481" y="1496"/>
                    <a:pt x="5415" y="1483"/>
                    <a:pt x="5344" y="1472"/>
                  </a:cubicBezTo>
                  <a:cubicBezTo>
                    <a:pt x="5392" y="1323"/>
                    <a:pt x="5421" y="1186"/>
                    <a:pt x="5445" y="1061"/>
                  </a:cubicBezTo>
                  <a:close/>
                  <a:moveTo>
                    <a:pt x="1590" y="1186"/>
                  </a:moveTo>
                  <a:cubicBezTo>
                    <a:pt x="1567" y="1252"/>
                    <a:pt x="1543" y="1312"/>
                    <a:pt x="1519" y="1370"/>
                  </a:cubicBezTo>
                  <a:lnTo>
                    <a:pt x="1513" y="1395"/>
                  </a:lnTo>
                  <a:cubicBezTo>
                    <a:pt x="1400" y="1436"/>
                    <a:pt x="1293" y="1478"/>
                    <a:pt x="1186" y="1519"/>
                  </a:cubicBezTo>
                  <a:cubicBezTo>
                    <a:pt x="1203" y="1472"/>
                    <a:pt x="1227" y="1430"/>
                    <a:pt x="1246" y="1389"/>
                  </a:cubicBezTo>
                  <a:cubicBezTo>
                    <a:pt x="1263" y="1359"/>
                    <a:pt x="1274" y="1323"/>
                    <a:pt x="1293" y="1293"/>
                  </a:cubicBezTo>
                  <a:cubicBezTo>
                    <a:pt x="1394" y="1257"/>
                    <a:pt x="1489" y="1222"/>
                    <a:pt x="1590" y="1186"/>
                  </a:cubicBezTo>
                  <a:close/>
                  <a:moveTo>
                    <a:pt x="2954" y="1150"/>
                  </a:moveTo>
                  <a:cubicBezTo>
                    <a:pt x="2949" y="1197"/>
                    <a:pt x="2931" y="1252"/>
                    <a:pt x="2926" y="1293"/>
                  </a:cubicBezTo>
                  <a:cubicBezTo>
                    <a:pt x="2913" y="1329"/>
                    <a:pt x="2907" y="1365"/>
                    <a:pt x="2896" y="1400"/>
                  </a:cubicBezTo>
                  <a:cubicBezTo>
                    <a:pt x="2788" y="1436"/>
                    <a:pt x="2668" y="1478"/>
                    <a:pt x="2555" y="1519"/>
                  </a:cubicBezTo>
                  <a:cubicBezTo>
                    <a:pt x="2561" y="1490"/>
                    <a:pt x="2568" y="1466"/>
                    <a:pt x="2574" y="1436"/>
                  </a:cubicBezTo>
                  <a:lnTo>
                    <a:pt x="2585" y="1383"/>
                  </a:lnTo>
                  <a:cubicBezTo>
                    <a:pt x="2597" y="1340"/>
                    <a:pt x="2604" y="1299"/>
                    <a:pt x="2615" y="1263"/>
                  </a:cubicBezTo>
                  <a:cubicBezTo>
                    <a:pt x="2728" y="1222"/>
                    <a:pt x="2847" y="1186"/>
                    <a:pt x="2954" y="1150"/>
                  </a:cubicBezTo>
                  <a:close/>
                  <a:moveTo>
                    <a:pt x="6732" y="1233"/>
                  </a:moveTo>
                  <a:cubicBezTo>
                    <a:pt x="6756" y="1252"/>
                    <a:pt x="6786" y="1263"/>
                    <a:pt x="6809" y="1282"/>
                  </a:cubicBezTo>
                  <a:cubicBezTo>
                    <a:pt x="6833" y="1347"/>
                    <a:pt x="6851" y="1400"/>
                    <a:pt x="6875" y="1455"/>
                  </a:cubicBezTo>
                  <a:cubicBezTo>
                    <a:pt x="6881" y="1478"/>
                    <a:pt x="6894" y="1496"/>
                    <a:pt x="6905" y="1519"/>
                  </a:cubicBezTo>
                  <a:cubicBezTo>
                    <a:pt x="6869" y="1508"/>
                    <a:pt x="6839" y="1496"/>
                    <a:pt x="6809" y="1483"/>
                  </a:cubicBezTo>
                  <a:cubicBezTo>
                    <a:pt x="6798" y="1448"/>
                    <a:pt x="6786" y="1412"/>
                    <a:pt x="6773" y="1376"/>
                  </a:cubicBezTo>
                  <a:cubicBezTo>
                    <a:pt x="6762" y="1340"/>
                    <a:pt x="6751" y="1305"/>
                    <a:pt x="6743" y="1276"/>
                  </a:cubicBezTo>
                  <a:lnTo>
                    <a:pt x="6732" y="1233"/>
                  </a:lnTo>
                  <a:close/>
                  <a:moveTo>
                    <a:pt x="3974" y="1114"/>
                  </a:moveTo>
                  <a:cubicBezTo>
                    <a:pt x="3938" y="1222"/>
                    <a:pt x="3897" y="1335"/>
                    <a:pt x="3848" y="1460"/>
                  </a:cubicBezTo>
                  <a:cubicBezTo>
                    <a:pt x="3759" y="1478"/>
                    <a:pt x="3669" y="1502"/>
                    <a:pt x="3569" y="1532"/>
                  </a:cubicBezTo>
                  <a:cubicBezTo>
                    <a:pt x="3605" y="1412"/>
                    <a:pt x="3633" y="1305"/>
                    <a:pt x="3664" y="1197"/>
                  </a:cubicBezTo>
                  <a:cubicBezTo>
                    <a:pt x="3776" y="1162"/>
                    <a:pt x="3878" y="1139"/>
                    <a:pt x="3974" y="1114"/>
                  </a:cubicBezTo>
                  <a:close/>
                  <a:moveTo>
                    <a:pt x="5660" y="1114"/>
                  </a:moveTo>
                  <a:cubicBezTo>
                    <a:pt x="5714" y="1126"/>
                    <a:pt x="5767" y="1144"/>
                    <a:pt x="5821" y="1162"/>
                  </a:cubicBezTo>
                  <a:cubicBezTo>
                    <a:pt x="5814" y="1282"/>
                    <a:pt x="5797" y="1412"/>
                    <a:pt x="5773" y="1555"/>
                  </a:cubicBezTo>
                  <a:cubicBezTo>
                    <a:pt x="5714" y="1543"/>
                    <a:pt x="5648" y="1532"/>
                    <a:pt x="5588" y="1519"/>
                  </a:cubicBezTo>
                  <a:cubicBezTo>
                    <a:pt x="5618" y="1370"/>
                    <a:pt x="5642" y="1240"/>
                    <a:pt x="5660" y="1114"/>
                  </a:cubicBezTo>
                  <a:close/>
                  <a:moveTo>
                    <a:pt x="6858" y="1312"/>
                  </a:moveTo>
                  <a:lnTo>
                    <a:pt x="6952" y="1365"/>
                  </a:lnTo>
                  <a:cubicBezTo>
                    <a:pt x="6971" y="1425"/>
                    <a:pt x="6988" y="1472"/>
                    <a:pt x="7012" y="1519"/>
                  </a:cubicBezTo>
                  <a:cubicBezTo>
                    <a:pt x="7018" y="1538"/>
                    <a:pt x="7029" y="1555"/>
                    <a:pt x="7042" y="1573"/>
                  </a:cubicBezTo>
                  <a:cubicBezTo>
                    <a:pt x="7012" y="1562"/>
                    <a:pt x="6982" y="1549"/>
                    <a:pt x="6952" y="1538"/>
                  </a:cubicBezTo>
                  <a:cubicBezTo>
                    <a:pt x="6935" y="1508"/>
                    <a:pt x="6922" y="1472"/>
                    <a:pt x="6905" y="1442"/>
                  </a:cubicBezTo>
                  <a:cubicBezTo>
                    <a:pt x="6894" y="1400"/>
                    <a:pt x="6875" y="1359"/>
                    <a:pt x="6858" y="1312"/>
                  </a:cubicBezTo>
                  <a:close/>
                  <a:moveTo>
                    <a:pt x="5857" y="1169"/>
                  </a:moveTo>
                  <a:cubicBezTo>
                    <a:pt x="5904" y="1186"/>
                    <a:pt x="5951" y="1204"/>
                    <a:pt x="6006" y="1216"/>
                  </a:cubicBezTo>
                  <a:cubicBezTo>
                    <a:pt x="6000" y="1335"/>
                    <a:pt x="5993" y="1460"/>
                    <a:pt x="5981" y="1598"/>
                  </a:cubicBezTo>
                  <a:lnTo>
                    <a:pt x="5808" y="1562"/>
                  </a:lnTo>
                  <a:cubicBezTo>
                    <a:pt x="5833" y="1419"/>
                    <a:pt x="5850" y="1293"/>
                    <a:pt x="5857" y="1169"/>
                  </a:cubicBezTo>
                  <a:close/>
                  <a:moveTo>
                    <a:pt x="6994" y="1389"/>
                  </a:moveTo>
                  <a:lnTo>
                    <a:pt x="6994" y="1389"/>
                  </a:lnTo>
                  <a:cubicBezTo>
                    <a:pt x="7018" y="1406"/>
                    <a:pt x="7042" y="1419"/>
                    <a:pt x="7065" y="1430"/>
                  </a:cubicBezTo>
                  <a:lnTo>
                    <a:pt x="7084" y="1436"/>
                  </a:lnTo>
                  <a:lnTo>
                    <a:pt x="7084" y="1455"/>
                  </a:lnTo>
                  <a:cubicBezTo>
                    <a:pt x="7101" y="1483"/>
                    <a:pt x="7114" y="1519"/>
                    <a:pt x="7131" y="1543"/>
                  </a:cubicBezTo>
                  <a:cubicBezTo>
                    <a:pt x="7144" y="1573"/>
                    <a:pt x="7161" y="1598"/>
                    <a:pt x="7172" y="1621"/>
                  </a:cubicBezTo>
                  <a:cubicBezTo>
                    <a:pt x="7149" y="1609"/>
                    <a:pt x="7119" y="1603"/>
                    <a:pt x="7095" y="1591"/>
                  </a:cubicBezTo>
                  <a:cubicBezTo>
                    <a:pt x="7078" y="1562"/>
                    <a:pt x="7059" y="1532"/>
                    <a:pt x="7042" y="1508"/>
                  </a:cubicBezTo>
                  <a:cubicBezTo>
                    <a:pt x="7024" y="1472"/>
                    <a:pt x="7012" y="1430"/>
                    <a:pt x="6994" y="1389"/>
                  </a:cubicBezTo>
                  <a:close/>
                  <a:moveTo>
                    <a:pt x="3622" y="1210"/>
                  </a:moveTo>
                  <a:lnTo>
                    <a:pt x="3622" y="1210"/>
                  </a:lnTo>
                  <a:cubicBezTo>
                    <a:pt x="3598" y="1312"/>
                    <a:pt x="3562" y="1425"/>
                    <a:pt x="3526" y="1543"/>
                  </a:cubicBezTo>
                  <a:cubicBezTo>
                    <a:pt x="3432" y="1568"/>
                    <a:pt x="3330" y="1598"/>
                    <a:pt x="3212" y="1639"/>
                  </a:cubicBezTo>
                  <a:cubicBezTo>
                    <a:pt x="3247" y="1519"/>
                    <a:pt x="3276" y="1406"/>
                    <a:pt x="3300" y="1305"/>
                  </a:cubicBezTo>
                  <a:cubicBezTo>
                    <a:pt x="3402" y="1276"/>
                    <a:pt x="3515" y="1240"/>
                    <a:pt x="3622" y="1210"/>
                  </a:cubicBezTo>
                  <a:close/>
                  <a:moveTo>
                    <a:pt x="6041" y="1227"/>
                  </a:moveTo>
                  <a:cubicBezTo>
                    <a:pt x="6083" y="1246"/>
                    <a:pt x="6130" y="1263"/>
                    <a:pt x="6179" y="1282"/>
                  </a:cubicBezTo>
                  <a:lnTo>
                    <a:pt x="6179" y="1639"/>
                  </a:lnTo>
                  <a:cubicBezTo>
                    <a:pt x="6124" y="1626"/>
                    <a:pt x="6071" y="1615"/>
                    <a:pt x="6017" y="1609"/>
                  </a:cubicBezTo>
                  <a:cubicBezTo>
                    <a:pt x="6028" y="1466"/>
                    <a:pt x="6036" y="1347"/>
                    <a:pt x="6041" y="1227"/>
                  </a:cubicBezTo>
                  <a:close/>
                  <a:moveTo>
                    <a:pt x="1876" y="1299"/>
                  </a:moveTo>
                  <a:cubicBezTo>
                    <a:pt x="1865" y="1329"/>
                    <a:pt x="1853" y="1359"/>
                    <a:pt x="1846" y="1395"/>
                  </a:cubicBezTo>
                  <a:cubicBezTo>
                    <a:pt x="1835" y="1436"/>
                    <a:pt x="1818" y="1472"/>
                    <a:pt x="1805" y="1513"/>
                  </a:cubicBezTo>
                  <a:cubicBezTo>
                    <a:pt x="1692" y="1555"/>
                    <a:pt x="1573" y="1603"/>
                    <a:pt x="1453" y="1645"/>
                  </a:cubicBezTo>
                  <a:cubicBezTo>
                    <a:pt x="1483" y="1568"/>
                    <a:pt x="1507" y="1496"/>
                    <a:pt x="1537" y="1425"/>
                  </a:cubicBezTo>
                  <a:cubicBezTo>
                    <a:pt x="1656" y="1376"/>
                    <a:pt x="1769" y="1340"/>
                    <a:pt x="1876" y="1299"/>
                  </a:cubicBezTo>
                  <a:close/>
                  <a:moveTo>
                    <a:pt x="2574" y="1276"/>
                  </a:moveTo>
                  <a:cubicBezTo>
                    <a:pt x="2568" y="1305"/>
                    <a:pt x="2561" y="1340"/>
                    <a:pt x="2550" y="1370"/>
                  </a:cubicBezTo>
                  <a:lnTo>
                    <a:pt x="2538" y="1425"/>
                  </a:lnTo>
                  <a:cubicBezTo>
                    <a:pt x="2532" y="1460"/>
                    <a:pt x="2520" y="1496"/>
                    <a:pt x="2514" y="1532"/>
                  </a:cubicBezTo>
                  <a:cubicBezTo>
                    <a:pt x="2401" y="1573"/>
                    <a:pt x="2282" y="1615"/>
                    <a:pt x="2162" y="1662"/>
                  </a:cubicBezTo>
                  <a:cubicBezTo>
                    <a:pt x="2168" y="1633"/>
                    <a:pt x="2175" y="1603"/>
                    <a:pt x="2181" y="1579"/>
                  </a:cubicBezTo>
                  <a:cubicBezTo>
                    <a:pt x="2198" y="1513"/>
                    <a:pt x="2211" y="1455"/>
                    <a:pt x="2228" y="1400"/>
                  </a:cubicBezTo>
                  <a:cubicBezTo>
                    <a:pt x="2347" y="1353"/>
                    <a:pt x="2461" y="1317"/>
                    <a:pt x="2574" y="1276"/>
                  </a:cubicBezTo>
                  <a:close/>
                  <a:moveTo>
                    <a:pt x="6214" y="1293"/>
                  </a:moveTo>
                  <a:cubicBezTo>
                    <a:pt x="6256" y="1305"/>
                    <a:pt x="6297" y="1323"/>
                    <a:pt x="6339" y="1340"/>
                  </a:cubicBezTo>
                  <a:cubicBezTo>
                    <a:pt x="6344" y="1455"/>
                    <a:pt x="6357" y="1573"/>
                    <a:pt x="6363" y="1675"/>
                  </a:cubicBezTo>
                  <a:cubicBezTo>
                    <a:pt x="6314" y="1669"/>
                    <a:pt x="6262" y="1656"/>
                    <a:pt x="6214" y="1645"/>
                  </a:cubicBezTo>
                  <a:lnTo>
                    <a:pt x="6214" y="1293"/>
                  </a:lnTo>
                  <a:close/>
                  <a:moveTo>
                    <a:pt x="6374" y="1353"/>
                  </a:moveTo>
                  <a:cubicBezTo>
                    <a:pt x="6410" y="1365"/>
                    <a:pt x="6452" y="1383"/>
                    <a:pt x="6487" y="1400"/>
                  </a:cubicBezTo>
                  <a:cubicBezTo>
                    <a:pt x="6506" y="1513"/>
                    <a:pt x="6523" y="1615"/>
                    <a:pt x="6542" y="1711"/>
                  </a:cubicBezTo>
                  <a:cubicBezTo>
                    <a:pt x="6493" y="1698"/>
                    <a:pt x="6446" y="1692"/>
                    <a:pt x="6399" y="1681"/>
                  </a:cubicBezTo>
                  <a:cubicBezTo>
                    <a:pt x="6393" y="1585"/>
                    <a:pt x="6386" y="1466"/>
                    <a:pt x="6374" y="1353"/>
                  </a:cubicBezTo>
                  <a:close/>
                  <a:moveTo>
                    <a:pt x="6529" y="1412"/>
                  </a:moveTo>
                  <a:lnTo>
                    <a:pt x="6636" y="1455"/>
                  </a:lnTo>
                  <a:cubicBezTo>
                    <a:pt x="6660" y="1549"/>
                    <a:pt x="6685" y="1645"/>
                    <a:pt x="6721" y="1741"/>
                  </a:cubicBezTo>
                  <a:cubicBezTo>
                    <a:pt x="6672" y="1734"/>
                    <a:pt x="6625" y="1722"/>
                    <a:pt x="6583" y="1716"/>
                  </a:cubicBezTo>
                  <a:cubicBezTo>
                    <a:pt x="6565" y="1621"/>
                    <a:pt x="6547" y="1526"/>
                    <a:pt x="6529" y="1412"/>
                  </a:cubicBezTo>
                  <a:close/>
                  <a:moveTo>
                    <a:pt x="3259" y="1323"/>
                  </a:moveTo>
                  <a:cubicBezTo>
                    <a:pt x="3235" y="1425"/>
                    <a:pt x="3205" y="1532"/>
                    <a:pt x="3169" y="1651"/>
                  </a:cubicBezTo>
                  <a:cubicBezTo>
                    <a:pt x="3110" y="1669"/>
                    <a:pt x="3044" y="1692"/>
                    <a:pt x="2979" y="1711"/>
                  </a:cubicBezTo>
                  <a:cubicBezTo>
                    <a:pt x="2937" y="1728"/>
                    <a:pt x="2890" y="1741"/>
                    <a:pt x="2847" y="1758"/>
                  </a:cubicBezTo>
                  <a:cubicBezTo>
                    <a:pt x="2877" y="1645"/>
                    <a:pt x="2901" y="1532"/>
                    <a:pt x="2926" y="1430"/>
                  </a:cubicBezTo>
                  <a:cubicBezTo>
                    <a:pt x="3014" y="1400"/>
                    <a:pt x="3104" y="1370"/>
                    <a:pt x="3187" y="1347"/>
                  </a:cubicBezTo>
                  <a:lnTo>
                    <a:pt x="3259" y="1323"/>
                  </a:lnTo>
                  <a:close/>
                  <a:moveTo>
                    <a:pt x="6679" y="1472"/>
                  </a:moveTo>
                  <a:cubicBezTo>
                    <a:pt x="6708" y="1483"/>
                    <a:pt x="6743" y="1496"/>
                    <a:pt x="6779" y="1513"/>
                  </a:cubicBezTo>
                  <a:cubicBezTo>
                    <a:pt x="6809" y="1598"/>
                    <a:pt x="6851" y="1681"/>
                    <a:pt x="6894" y="1769"/>
                  </a:cubicBezTo>
                  <a:cubicBezTo>
                    <a:pt x="6845" y="1764"/>
                    <a:pt x="6803" y="1752"/>
                    <a:pt x="6756" y="1746"/>
                  </a:cubicBezTo>
                  <a:cubicBezTo>
                    <a:pt x="6726" y="1656"/>
                    <a:pt x="6696" y="1562"/>
                    <a:pt x="6679" y="1472"/>
                  </a:cubicBezTo>
                  <a:close/>
                  <a:moveTo>
                    <a:pt x="6828" y="1526"/>
                  </a:moveTo>
                  <a:cubicBezTo>
                    <a:pt x="6858" y="1543"/>
                    <a:pt x="6894" y="1555"/>
                    <a:pt x="6922" y="1568"/>
                  </a:cubicBezTo>
                  <a:cubicBezTo>
                    <a:pt x="6965" y="1645"/>
                    <a:pt x="7012" y="1716"/>
                    <a:pt x="7065" y="1794"/>
                  </a:cubicBezTo>
                  <a:cubicBezTo>
                    <a:pt x="7024" y="1788"/>
                    <a:pt x="6976" y="1782"/>
                    <a:pt x="6935" y="1776"/>
                  </a:cubicBezTo>
                  <a:cubicBezTo>
                    <a:pt x="6894" y="1692"/>
                    <a:pt x="6858" y="1609"/>
                    <a:pt x="6828" y="1526"/>
                  </a:cubicBezTo>
                  <a:close/>
                  <a:moveTo>
                    <a:pt x="1496" y="1442"/>
                  </a:moveTo>
                  <a:lnTo>
                    <a:pt x="1496" y="1442"/>
                  </a:lnTo>
                  <a:cubicBezTo>
                    <a:pt x="1466" y="1508"/>
                    <a:pt x="1436" y="1585"/>
                    <a:pt x="1411" y="1662"/>
                  </a:cubicBezTo>
                  <a:cubicBezTo>
                    <a:pt x="1299" y="1711"/>
                    <a:pt x="1180" y="1752"/>
                    <a:pt x="1067" y="1799"/>
                  </a:cubicBezTo>
                  <a:cubicBezTo>
                    <a:pt x="1090" y="1728"/>
                    <a:pt x="1120" y="1651"/>
                    <a:pt x="1161" y="1562"/>
                  </a:cubicBezTo>
                  <a:cubicBezTo>
                    <a:pt x="1269" y="1526"/>
                    <a:pt x="1381" y="1483"/>
                    <a:pt x="1496" y="1442"/>
                  </a:cubicBezTo>
                  <a:close/>
                  <a:moveTo>
                    <a:pt x="2186" y="1412"/>
                  </a:moveTo>
                  <a:lnTo>
                    <a:pt x="2186" y="1412"/>
                  </a:lnTo>
                  <a:cubicBezTo>
                    <a:pt x="2175" y="1460"/>
                    <a:pt x="2156" y="1513"/>
                    <a:pt x="2145" y="1568"/>
                  </a:cubicBezTo>
                  <a:cubicBezTo>
                    <a:pt x="2139" y="1603"/>
                    <a:pt x="2132" y="1639"/>
                    <a:pt x="2126" y="1675"/>
                  </a:cubicBezTo>
                  <a:cubicBezTo>
                    <a:pt x="2013" y="1716"/>
                    <a:pt x="1895" y="1764"/>
                    <a:pt x="1775" y="1812"/>
                  </a:cubicBezTo>
                  <a:cubicBezTo>
                    <a:pt x="1775" y="1782"/>
                    <a:pt x="1782" y="1752"/>
                    <a:pt x="1788" y="1722"/>
                  </a:cubicBezTo>
                  <a:cubicBezTo>
                    <a:pt x="1799" y="1669"/>
                    <a:pt x="1818" y="1609"/>
                    <a:pt x="1835" y="1543"/>
                  </a:cubicBezTo>
                  <a:cubicBezTo>
                    <a:pt x="1961" y="1496"/>
                    <a:pt x="2074" y="1455"/>
                    <a:pt x="2186" y="1412"/>
                  </a:cubicBezTo>
                  <a:close/>
                  <a:moveTo>
                    <a:pt x="6976" y="1585"/>
                  </a:moveTo>
                  <a:lnTo>
                    <a:pt x="6976" y="1585"/>
                  </a:lnTo>
                  <a:cubicBezTo>
                    <a:pt x="7006" y="1598"/>
                    <a:pt x="7037" y="1609"/>
                    <a:pt x="7065" y="1621"/>
                  </a:cubicBezTo>
                  <a:lnTo>
                    <a:pt x="7072" y="1621"/>
                  </a:lnTo>
                  <a:cubicBezTo>
                    <a:pt x="7119" y="1686"/>
                    <a:pt x="7167" y="1752"/>
                    <a:pt x="7232" y="1812"/>
                  </a:cubicBezTo>
                  <a:cubicBezTo>
                    <a:pt x="7191" y="1812"/>
                    <a:pt x="7155" y="1805"/>
                    <a:pt x="7114" y="1799"/>
                  </a:cubicBezTo>
                  <a:cubicBezTo>
                    <a:pt x="7059" y="1728"/>
                    <a:pt x="7012" y="1656"/>
                    <a:pt x="6976" y="1585"/>
                  </a:cubicBezTo>
                  <a:close/>
                  <a:moveTo>
                    <a:pt x="7131" y="1639"/>
                  </a:moveTo>
                  <a:lnTo>
                    <a:pt x="7131" y="1639"/>
                  </a:lnTo>
                  <a:cubicBezTo>
                    <a:pt x="7155" y="1651"/>
                    <a:pt x="7185" y="1662"/>
                    <a:pt x="7215" y="1669"/>
                  </a:cubicBezTo>
                  <a:cubicBezTo>
                    <a:pt x="7251" y="1716"/>
                    <a:pt x="7298" y="1758"/>
                    <a:pt x="7345" y="1799"/>
                  </a:cubicBezTo>
                  <a:lnTo>
                    <a:pt x="7387" y="1829"/>
                  </a:lnTo>
                  <a:lnTo>
                    <a:pt x="7292" y="1818"/>
                  </a:lnTo>
                  <a:cubicBezTo>
                    <a:pt x="7227" y="1764"/>
                    <a:pt x="7172" y="1705"/>
                    <a:pt x="7131" y="1639"/>
                  </a:cubicBezTo>
                  <a:close/>
                  <a:moveTo>
                    <a:pt x="4469" y="1412"/>
                  </a:moveTo>
                  <a:cubicBezTo>
                    <a:pt x="4414" y="1543"/>
                    <a:pt x="4348" y="1681"/>
                    <a:pt x="4271" y="1854"/>
                  </a:cubicBezTo>
                  <a:cubicBezTo>
                    <a:pt x="4188" y="1854"/>
                    <a:pt x="4105" y="1854"/>
                    <a:pt x="4027" y="1859"/>
                  </a:cubicBezTo>
                  <a:cubicBezTo>
                    <a:pt x="4098" y="1692"/>
                    <a:pt x="4153" y="1562"/>
                    <a:pt x="4200" y="1436"/>
                  </a:cubicBezTo>
                  <a:cubicBezTo>
                    <a:pt x="4290" y="1425"/>
                    <a:pt x="4378" y="1412"/>
                    <a:pt x="4469" y="1412"/>
                  </a:cubicBezTo>
                  <a:close/>
                  <a:moveTo>
                    <a:pt x="4575" y="1409"/>
                  </a:moveTo>
                  <a:cubicBezTo>
                    <a:pt x="4634" y="1409"/>
                    <a:pt x="4693" y="1414"/>
                    <a:pt x="4749" y="1419"/>
                  </a:cubicBezTo>
                  <a:cubicBezTo>
                    <a:pt x="4694" y="1549"/>
                    <a:pt x="4629" y="1698"/>
                    <a:pt x="4546" y="1877"/>
                  </a:cubicBezTo>
                  <a:cubicBezTo>
                    <a:pt x="4469" y="1865"/>
                    <a:pt x="4391" y="1859"/>
                    <a:pt x="4307" y="1854"/>
                  </a:cubicBezTo>
                  <a:cubicBezTo>
                    <a:pt x="4391" y="1681"/>
                    <a:pt x="4450" y="1543"/>
                    <a:pt x="4504" y="1412"/>
                  </a:cubicBezTo>
                  <a:cubicBezTo>
                    <a:pt x="4528" y="1410"/>
                    <a:pt x="4552" y="1409"/>
                    <a:pt x="4575" y="1409"/>
                  </a:cubicBezTo>
                  <a:close/>
                  <a:moveTo>
                    <a:pt x="2890" y="1442"/>
                  </a:moveTo>
                  <a:lnTo>
                    <a:pt x="2890" y="1442"/>
                  </a:lnTo>
                  <a:cubicBezTo>
                    <a:pt x="2860" y="1543"/>
                    <a:pt x="2836" y="1656"/>
                    <a:pt x="2811" y="1769"/>
                  </a:cubicBezTo>
                  <a:cubicBezTo>
                    <a:pt x="2704" y="1805"/>
                    <a:pt x="2591" y="1848"/>
                    <a:pt x="2478" y="1889"/>
                  </a:cubicBezTo>
                  <a:cubicBezTo>
                    <a:pt x="2502" y="1769"/>
                    <a:pt x="2520" y="1662"/>
                    <a:pt x="2544" y="1562"/>
                  </a:cubicBezTo>
                  <a:cubicBezTo>
                    <a:pt x="2663" y="1519"/>
                    <a:pt x="2776" y="1478"/>
                    <a:pt x="2890" y="1442"/>
                  </a:cubicBezTo>
                  <a:close/>
                  <a:moveTo>
                    <a:pt x="4158" y="1442"/>
                  </a:moveTo>
                  <a:lnTo>
                    <a:pt x="4158" y="1442"/>
                  </a:lnTo>
                  <a:cubicBezTo>
                    <a:pt x="4111" y="1562"/>
                    <a:pt x="4057" y="1692"/>
                    <a:pt x="3985" y="1859"/>
                  </a:cubicBezTo>
                  <a:cubicBezTo>
                    <a:pt x="3897" y="1865"/>
                    <a:pt x="3806" y="1871"/>
                    <a:pt x="3718" y="1889"/>
                  </a:cubicBezTo>
                  <a:cubicBezTo>
                    <a:pt x="3765" y="1776"/>
                    <a:pt x="3825" y="1633"/>
                    <a:pt x="3878" y="1490"/>
                  </a:cubicBezTo>
                  <a:cubicBezTo>
                    <a:pt x="3974" y="1472"/>
                    <a:pt x="4070" y="1455"/>
                    <a:pt x="4158" y="1442"/>
                  </a:cubicBezTo>
                  <a:close/>
                  <a:moveTo>
                    <a:pt x="3837" y="1502"/>
                  </a:moveTo>
                  <a:lnTo>
                    <a:pt x="3837" y="1502"/>
                  </a:lnTo>
                  <a:cubicBezTo>
                    <a:pt x="3784" y="1645"/>
                    <a:pt x="3724" y="1782"/>
                    <a:pt x="3676" y="1895"/>
                  </a:cubicBezTo>
                  <a:cubicBezTo>
                    <a:pt x="3598" y="1907"/>
                    <a:pt x="3515" y="1919"/>
                    <a:pt x="3432" y="1937"/>
                  </a:cubicBezTo>
                  <a:cubicBezTo>
                    <a:pt x="3479" y="1799"/>
                    <a:pt x="3521" y="1681"/>
                    <a:pt x="3556" y="1573"/>
                  </a:cubicBezTo>
                  <a:cubicBezTo>
                    <a:pt x="3652" y="1543"/>
                    <a:pt x="3748" y="1519"/>
                    <a:pt x="3837" y="1502"/>
                  </a:cubicBezTo>
                  <a:close/>
                  <a:moveTo>
                    <a:pt x="4790" y="1419"/>
                  </a:moveTo>
                  <a:cubicBezTo>
                    <a:pt x="4826" y="1425"/>
                    <a:pt x="4862" y="1425"/>
                    <a:pt x="4897" y="1430"/>
                  </a:cubicBezTo>
                  <a:cubicBezTo>
                    <a:pt x="4950" y="1442"/>
                    <a:pt x="5005" y="1448"/>
                    <a:pt x="5058" y="1460"/>
                  </a:cubicBezTo>
                  <a:cubicBezTo>
                    <a:pt x="5005" y="1603"/>
                    <a:pt x="4945" y="1758"/>
                    <a:pt x="4867" y="1942"/>
                  </a:cubicBezTo>
                  <a:cubicBezTo>
                    <a:pt x="4807" y="1931"/>
                    <a:pt x="4749" y="1912"/>
                    <a:pt x="4694" y="1901"/>
                  </a:cubicBezTo>
                  <a:cubicBezTo>
                    <a:pt x="4653" y="1895"/>
                    <a:pt x="4617" y="1889"/>
                    <a:pt x="4581" y="1884"/>
                  </a:cubicBezTo>
                  <a:cubicBezTo>
                    <a:pt x="4664" y="1705"/>
                    <a:pt x="4730" y="1555"/>
                    <a:pt x="4790" y="1419"/>
                  </a:cubicBezTo>
                  <a:close/>
                  <a:moveTo>
                    <a:pt x="1114" y="1579"/>
                  </a:moveTo>
                  <a:cubicBezTo>
                    <a:pt x="1073" y="1669"/>
                    <a:pt x="1043" y="1746"/>
                    <a:pt x="1018" y="1812"/>
                  </a:cubicBezTo>
                  <a:lnTo>
                    <a:pt x="900" y="1859"/>
                  </a:lnTo>
                  <a:cubicBezTo>
                    <a:pt x="828" y="1889"/>
                    <a:pt x="757" y="1919"/>
                    <a:pt x="679" y="1948"/>
                  </a:cubicBezTo>
                  <a:cubicBezTo>
                    <a:pt x="702" y="1871"/>
                    <a:pt x="738" y="1794"/>
                    <a:pt x="787" y="1711"/>
                  </a:cubicBezTo>
                  <a:cubicBezTo>
                    <a:pt x="858" y="1681"/>
                    <a:pt x="930" y="1651"/>
                    <a:pt x="995" y="1626"/>
                  </a:cubicBezTo>
                  <a:lnTo>
                    <a:pt x="1114" y="1579"/>
                  </a:lnTo>
                  <a:close/>
                  <a:moveTo>
                    <a:pt x="1793" y="1555"/>
                  </a:moveTo>
                  <a:lnTo>
                    <a:pt x="1793" y="1555"/>
                  </a:lnTo>
                  <a:cubicBezTo>
                    <a:pt x="1775" y="1615"/>
                    <a:pt x="1763" y="1669"/>
                    <a:pt x="1752" y="1716"/>
                  </a:cubicBezTo>
                  <a:cubicBezTo>
                    <a:pt x="1746" y="1752"/>
                    <a:pt x="1739" y="1788"/>
                    <a:pt x="1733" y="1824"/>
                  </a:cubicBezTo>
                  <a:cubicBezTo>
                    <a:pt x="1615" y="1871"/>
                    <a:pt x="1502" y="1919"/>
                    <a:pt x="1381" y="1961"/>
                  </a:cubicBezTo>
                  <a:cubicBezTo>
                    <a:pt x="1381" y="1948"/>
                    <a:pt x="1389" y="1937"/>
                    <a:pt x="1389" y="1925"/>
                  </a:cubicBezTo>
                  <a:cubicBezTo>
                    <a:pt x="1400" y="1854"/>
                    <a:pt x="1417" y="1776"/>
                    <a:pt x="1442" y="1692"/>
                  </a:cubicBezTo>
                  <a:cubicBezTo>
                    <a:pt x="1560" y="1645"/>
                    <a:pt x="1680" y="1603"/>
                    <a:pt x="1793" y="1555"/>
                  </a:cubicBezTo>
                  <a:close/>
                  <a:moveTo>
                    <a:pt x="5093" y="1466"/>
                  </a:moveTo>
                  <a:cubicBezTo>
                    <a:pt x="5159" y="1472"/>
                    <a:pt x="5225" y="1490"/>
                    <a:pt x="5302" y="1502"/>
                  </a:cubicBezTo>
                  <a:cubicBezTo>
                    <a:pt x="5249" y="1675"/>
                    <a:pt x="5183" y="1848"/>
                    <a:pt x="5129" y="1997"/>
                  </a:cubicBezTo>
                  <a:cubicBezTo>
                    <a:pt x="5070" y="1984"/>
                    <a:pt x="5010" y="1972"/>
                    <a:pt x="4945" y="1955"/>
                  </a:cubicBezTo>
                  <a:lnTo>
                    <a:pt x="4903" y="1948"/>
                  </a:lnTo>
                  <a:cubicBezTo>
                    <a:pt x="4980" y="1764"/>
                    <a:pt x="5040" y="1609"/>
                    <a:pt x="5093" y="1466"/>
                  </a:cubicBezTo>
                  <a:close/>
                  <a:moveTo>
                    <a:pt x="3515" y="1585"/>
                  </a:moveTo>
                  <a:lnTo>
                    <a:pt x="3515" y="1585"/>
                  </a:lnTo>
                  <a:cubicBezTo>
                    <a:pt x="3479" y="1692"/>
                    <a:pt x="3438" y="1812"/>
                    <a:pt x="3390" y="1948"/>
                  </a:cubicBezTo>
                  <a:cubicBezTo>
                    <a:pt x="3300" y="1972"/>
                    <a:pt x="3205" y="1997"/>
                    <a:pt x="3104" y="2027"/>
                  </a:cubicBezTo>
                  <a:cubicBezTo>
                    <a:pt x="3140" y="1907"/>
                    <a:pt x="3169" y="1794"/>
                    <a:pt x="3199" y="1675"/>
                  </a:cubicBezTo>
                  <a:cubicBezTo>
                    <a:pt x="3319" y="1639"/>
                    <a:pt x="3419" y="1609"/>
                    <a:pt x="3515" y="1585"/>
                  </a:cubicBezTo>
                  <a:close/>
                  <a:moveTo>
                    <a:pt x="2502" y="1573"/>
                  </a:moveTo>
                  <a:lnTo>
                    <a:pt x="2502" y="1573"/>
                  </a:lnTo>
                  <a:cubicBezTo>
                    <a:pt x="2484" y="1675"/>
                    <a:pt x="2461" y="1782"/>
                    <a:pt x="2442" y="1901"/>
                  </a:cubicBezTo>
                  <a:cubicBezTo>
                    <a:pt x="2329" y="1942"/>
                    <a:pt x="2216" y="1984"/>
                    <a:pt x="2096" y="2032"/>
                  </a:cubicBezTo>
                  <a:cubicBezTo>
                    <a:pt x="2115" y="1919"/>
                    <a:pt x="2132" y="1805"/>
                    <a:pt x="2156" y="1698"/>
                  </a:cubicBezTo>
                  <a:cubicBezTo>
                    <a:pt x="2275" y="1656"/>
                    <a:pt x="2395" y="1615"/>
                    <a:pt x="2502" y="1573"/>
                  </a:cubicBezTo>
                  <a:close/>
                  <a:moveTo>
                    <a:pt x="5338" y="1508"/>
                  </a:moveTo>
                  <a:cubicBezTo>
                    <a:pt x="5404" y="1519"/>
                    <a:pt x="5475" y="1532"/>
                    <a:pt x="5541" y="1549"/>
                  </a:cubicBezTo>
                  <a:cubicBezTo>
                    <a:pt x="5505" y="1716"/>
                    <a:pt x="5451" y="1889"/>
                    <a:pt x="5404" y="2050"/>
                  </a:cubicBezTo>
                  <a:cubicBezTo>
                    <a:pt x="5332" y="2038"/>
                    <a:pt x="5255" y="2019"/>
                    <a:pt x="5165" y="2002"/>
                  </a:cubicBezTo>
                  <a:cubicBezTo>
                    <a:pt x="5219" y="1854"/>
                    <a:pt x="5285" y="1681"/>
                    <a:pt x="5338" y="1508"/>
                  </a:cubicBezTo>
                  <a:close/>
                  <a:moveTo>
                    <a:pt x="7144" y="1841"/>
                  </a:moveTo>
                  <a:lnTo>
                    <a:pt x="7144" y="1841"/>
                  </a:lnTo>
                  <a:cubicBezTo>
                    <a:pt x="7191" y="1848"/>
                    <a:pt x="7232" y="1848"/>
                    <a:pt x="7274" y="1854"/>
                  </a:cubicBezTo>
                  <a:cubicBezTo>
                    <a:pt x="7334" y="1912"/>
                    <a:pt x="7405" y="1967"/>
                    <a:pt x="7488" y="2027"/>
                  </a:cubicBezTo>
                  <a:lnTo>
                    <a:pt x="7494" y="2032"/>
                  </a:lnTo>
                  <a:cubicBezTo>
                    <a:pt x="7447" y="2038"/>
                    <a:pt x="7394" y="2044"/>
                    <a:pt x="7345" y="2050"/>
                  </a:cubicBezTo>
                  <a:lnTo>
                    <a:pt x="7328" y="2050"/>
                  </a:lnTo>
                  <a:cubicBezTo>
                    <a:pt x="7262" y="1978"/>
                    <a:pt x="7197" y="1907"/>
                    <a:pt x="7144" y="1841"/>
                  </a:cubicBezTo>
                  <a:close/>
                  <a:moveTo>
                    <a:pt x="6958" y="1812"/>
                  </a:moveTo>
                  <a:lnTo>
                    <a:pt x="6958" y="1812"/>
                  </a:lnTo>
                  <a:cubicBezTo>
                    <a:pt x="7001" y="1818"/>
                    <a:pt x="7048" y="1829"/>
                    <a:pt x="7095" y="1835"/>
                  </a:cubicBezTo>
                  <a:cubicBezTo>
                    <a:pt x="7149" y="1907"/>
                    <a:pt x="7215" y="1978"/>
                    <a:pt x="7287" y="2055"/>
                  </a:cubicBezTo>
                  <a:cubicBezTo>
                    <a:pt x="7227" y="2062"/>
                    <a:pt x="7167" y="2068"/>
                    <a:pt x="7114" y="2074"/>
                  </a:cubicBezTo>
                  <a:cubicBezTo>
                    <a:pt x="7054" y="1984"/>
                    <a:pt x="7001" y="1901"/>
                    <a:pt x="6958" y="1812"/>
                  </a:cubicBezTo>
                  <a:close/>
                  <a:moveTo>
                    <a:pt x="5577" y="1555"/>
                  </a:moveTo>
                  <a:cubicBezTo>
                    <a:pt x="5642" y="1568"/>
                    <a:pt x="5701" y="1579"/>
                    <a:pt x="5767" y="1591"/>
                  </a:cubicBezTo>
                  <a:cubicBezTo>
                    <a:pt x="5737" y="1764"/>
                    <a:pt x="5701" y="1937"/>
                    <a:pt x="5665" y="2091"/>
                  </a:cubicBezTo>
                  <a:cubicBezTo>
                    <a:pt x="5594" y="2085"/>
                    <a:pt x="5522" y="2074"/>
                    <a:pt x="5439" y="2055"/>
                  </a:cubicBezTo>
                  <a:cubicBezTo>
                    <a:pt x="5487" y="1895"/>
                    <a:pt x="5535" y="1722"/>
                    <a:pt x="5577" y="1555"/>
                  </a:cubicBezTo>
                  <a:close/>
                  <a:moveTo>
                    <a:pt x="6768" y="1788"/>
                  </a:moveTo>
                  <a:lnTo>
                    <a:pt x="6768" y="1788"/>
                  </a:lnTo>
                  <a:cubicBezTo>
                    <a:pt x="6815" y="1794"/>
                    <a:pt x="6863" y="1799"/>
                    <a:pt x="6911" y="1805"/>
                  </a:cubicBezTo>
                  <a:cubicBezTo>
                    <a:pt x="6958" y="1895"/>
                    <a:pt x="7012" y="1984"/>
                    <a:pt x="7072" y="2080"/>
                  </a:cubicBezTo>
                  <a:cubicBezTo>
                    <a:pt x="7012" y="2085"/>
                    <a:pt x="6952" y="2091"/>
                    <a:pt x="6886" y="2098"/>
                  </a:cubicBezTo>
                  <a:cubicBezTo>
                    <a:pt x="6845" y="1991"/>
                    <a:pt x="6803" y="1889"/>
                    <a:pt x="6768" y="1788"/>
                  </a:cubicBezTo>
                  <a:close/>
                  <a:moveTo>
                    <a:pt x="1400" y="1705"/>
                  </a:moveTo>
                  <a:cubicBezTo>
                    <a:pt x="1376" y="1782"/>
                    <a:pt x="1364" y="1854"/>
                    <a:pt x="1353" y="1919"/>
                  </a:cubicBezTo>
                  <a:cubicBezTo>
                    <a:pt x="1353" y="1937"/>
                    <a:pt x="1346" y="1961"/>
                    <a:pt x="1346" y="1978"/>
                  </a:cubicBezTo>
                  <a:cubicBezTo>
                    <a:pt x="1227" y="2027"/>
                    <a:pt x="1114" y="2074"/>
                    <a:pt x="995" y="2115"/>
                  </a:cubicBezTo>
                  <a:cubicBezTo>
                    <a:pt x="995" y="2104"/>
                    <a:pt x="995" y="2091"/>
                    <a:pt x="1001" y="2080"/>
                  </a:cubicBezTo>
                  <a:cubicBezTo>
                    <a:pt x="1007" y="2002"/>
                    <a:pt x="1024" y="1925"/>
                    <a:pt x="1048" y="1841"/>
                  </a:cubicBezTo>
                  <a:cubicBezTo>
                    <a:pt x="1167" y="1794"/>
                    <a:pt x="1281" y="1752"/>
                    <a:pt x="1400" y="1705"/>
                  </a:cubicBezTo>
                  <a:close/>
                  <a:moveTo>
                    <a:pt x="6589" y="1752"/>
                  </a:moveTo>
                  <a:cubicBezTo>
                    <a:pt x="6636" y="1764"/>
                    <a:pt x="6685" y="1769"/>
                    <a:pt x="6732" y="1776"/>
                  </a:cubicBezTo>
                  <a:cubicBezTo>
                    <a:pt x="6768" y="1884"/>
                    <a:pt x="6809" y="1991"/>
                    <a:pt x="6851" y="2104"/>
                  </a:cubicBezTo>
                  <a:cubicBezTo>
                    <a:pt x="6786" y="2110"/>
                    <a:pt x="6726" y="2115"/>
                    <a:pt x="6666" y="2115"/>
                  </a:cubicBezTo>
                  <a:cubicBezTo>
                    <a:pt x="6636" y="2002"/>
                    <a:pt x="6613" y="1884"/>
                    <a:pt x="6589" y="1752"/>
                  </a:cubicBezTo>
                  <a:close/>
                  <a:moveTo>
                    <a:pt x="5803" y="1598"/>
                  </a:moveTo>
                  <a:lnTo>
                    <a:pt x="5976" y="1633"/>
                  </a:lnTo>
                  <a:cubicBezTo>
                    <a:pt x="5964" y="1782"/>
                    <a:pt x="5946" y="1937"/>
                    <a:pt x="5928" y="2080"/>
                  </a:cubicBezTo>
                  <a:lnTo>
                    <a:pt x="5921" y="2121"/>
                  </a:lnTo>
                  <a:cubicBezTo>
                    <a:pt x="5850" y="2115"/>
                    <a:pt x="5778" y="2110"/>
                    <a:pt x="5701" y="2098"/>
                  </a:cubicBezTo>
                  <a:cubicBezTo>
                    <a:pt x="5737" y="1942"/>
                    <a:pt x="5773" y="1769"/>
                    <a:pt x="5803" y="1598"/>
                  </a:cubicBezTo>
                  <a:close/>
                  <a:moveTo>
                    <a:pt x="3163" y="1692"/>
                  </a:moveTo>
                  <a:lnTo>
                    <a:pt x="3163" y="1692"/>
                  </a:lnTo>
                  <a:cubicBezTo>
                    <a:pt x="3127" y="1805"/>
                    <a:pt x="3097" y="1919"/>
                    <a:pt x="3062" y="2038"/>
                  </a:cubicBezTo>
                  <a:cubicBezTo>
                    <a:pt x="2967" y="2062"/>
                    <a:pt x="2871" y="2098"/>
                    <a:pt x="2770" y="2134"/>
                  </a:cubicBezTo>
                  <a:cubicBezTo>
                    <a:pt x="2794" y="2014"/>
                    <a:pt x="2818" y="1901"/>
                    <a:pt x="2841" y="1794"/>
                  </a:cubicBezTo>
                  <a:cubicBezTo>
                    <a:pt x="2890" y="1782"/>
                    <a:pt x="2937" y="1764"/>
                    <a:pt x="2990" y="1746"/>
                  </a:cubicBezTo>
                  <a:cubicBezTo>
                    <a:pt x="3044" y="1728"/>
                    <a:pt x="3104" y="1711"/>
                    <a:pt x="3163" y="1692"/>
                  </a:cubicBezTo>
                  <a:close/>
                  <a:moveTo>
                    <a:pt x="6011" y="1645"/>
                  </a:moveTo>
                  <a:cubicBezTo>
                    <a:pt x="6064" y="1651"/>
                    <a:pt x="6119" y="1662"/>
                    <a:pt x="6179" y="1675"/>
                  </a:cubicBezTo>
                  <a:cubicBezTo>
                    <a:pt x="6171" y="1776"/>
                    <a:pt x="6171" y="1884"/>
                    <a:pt x="6166" y="1984"/>
                  </a:cubicBezTo>
                  <a:lnTo>
                    <a:pt x="6166" y="1991"/>
                  </a:lnTo>
                  <a:lnTo>
                    <a:pt x="6166" y="2134"/>
                  </a:lnTo>
                  <a:cubicBezTo>
                    <a:pt x="6094" y="2134"/>
                    <a:pt x="6023" y="2134"/>
                    <a:pt x="5957" y="2127"/>
                  </a:cubicBezTo>
                  <a:lnTo>
                    <a:pt x="5957" y="2085"/>
                  </a:lnTo>
                  <a:cubicBezTo>
                    <a:pt x="5981" y="1937"/>
                    <a:pt x="6000" y="1788"/>
                    <a:pt x="6011" y="1645"/>
                  </a:cubicBezTo>
                  <a:close/>
                  <a:moveTo>
                    <a:pt x="6214" y="1681"/>
                  </a:moveTo>
                  <a:cubicBezTo>
                    <a:pt x="6262" y="1692"/>
                    <a:pt x="6314" y="1705"/>
                    <a:pt x="6369" y="1711"/>
                  </a:cubicBezTo>
                  <a:lnTo>
                    <a:pt x="6369" y="1752"/>
                  </a:lnTo>
                  <a:cubicBezTo>
                    <a:pt x="6380" y="1877"/>
                    <a:pt x="6386" y="2002"/>
                    <a:pt x="6399" y="2134"/>
                  </a:cubicBezTo>
                  <a:lnTo>
                    <a:pt x="6201" y="2134"/>
                  </a:lnTo>
                  <a:lnTo>
                    <a:pt x="6201" y="1984"/>
                  </a:lnTo>
                  <a:cubicBezTo>
                    <a:pt x="6207" y="1884"/>
                    <a:pt x="6207" y="1782"/>
                    <a:pt x="6214" y="1681"/>
                  </a:cubicBezTo>
                  <a:close/>
                  <a:moveTo>
                    <a:pt x="6405" y="1722"/>
                  </a:moveTo>
                  <a:cubicBezTo>
                    <a:pt x="6452" y="1728"/>
                    <a:pt x="6500" y="1741"/>
                    <a:pt x="6553" y="1746"/>
                  </a:cubicBezTo>
                  <a:cubicBezTo>
                    <a:pt x="6578" y="1884"/>
                    <a:pt x="6600" y="2002"/>
                    <a:pt x="6630" y="2121"/>
                  </a:cubicBezTo>
                  <a:cubicBezTo>
                    <a:pt x="6559" y="2127"/>
                    <a:pt x="6500" y="2127"/>
                    <a:pt x="6435" y="2134"/>
                  </a:cubicBezTo>
                  <a:cubicBezTo>
                    <a:pt x="6422" y="2002"/>
                    <a:pt x="6416" y="1877"/>
                    <a:pt x="6405" y="1752"/>
                  </a:cubicBezTo>
                  <a:lnTo>
                    <a:pt x="6405" y="1722"/>
                  </a:lnTo>
                  <a:close/>
                  <a:moveTo>
                    <a:pt x="2115" y="1716"/>
                  </a:moveTo>
                  <a:cubicBezTo>
                    <a:pt x="2096" y="1824"/>
                    <a:pt x="2074" y="1931"/>
                    <a:pt x="2061" y="2044"/>
                  </a:cubicBezTo>
                  <a:cubicBezTo>
                    <a:pt x="1953" y="2085"/>
                    <a:pt x="1840" y="2134"/>
                    <a:pt x="1722" y="2181"/>
                  </a:cubicBezTo>
                  <a:cubicBezTo>
                    <a:pt x="1733" y="2062"/>
                    <a:pt x="1746" y="1955"/>
                    <a:pt x="1763" y="1854"/>
                  </a:cubicBezTo>
                  <a:cubicBezTo>
                    <a:pt x="1889" y="1799"/>
                    <a:pt x="2002" y="1758"/>
                    <a:pt x="2115" y="1716"/>
                  </a:cubicBezTo>
                  <a:close/>
                  <a:moveTo>
                    <a:pt x="2800" y="1812"/>
                  </a:moveTo>
                  <a:lnTo>
                    <a:pt x="2800" y="1812"/>
                  </a:lnTo>
                  <a:cubicBezTo>
                    <a:pt x="2776" y="1919"/>
                    <a:pt x="2753" y="2027"/>
                    <a:pt x="2728" y="2145"/>
                  </a:cubicBezTo>
                  <a:cubicBezTo>
                    <a:pt x="2627" y="2181"/>
                    <a:pt x="2532" y="2223"/>
                    <a:pt x="2425" y="2264"/>
                  </a:cubicBezTo>
                  <a:cubicBezTo>
                    <a:pt x="2437" y="2140"/>
                    <a:pt x="2454" y="2032"/>
                    <a:pt x="2472" y="1925"/>
                  </a:cubicBezTo>
                  <a:cubicBezTo>
                    <a:pt x="2585" y="1884"/>
                    <a:pt x="2693" y="1848"/>
                    <a:pt x="2800" y="1812"/>
                  </a:cubicBezTo>
                  <a:close/>
                  <a:moveTo>
                    <a:pt x="1007" y="1859"/>
                  </a:moveTo>
                  <a:cubicBezTo>
                    <a:pt x="983" y="1931"/>
                    <a:pt x="971" y="2002"/>
                    <a:pt x="965" y="2074"/>
                  </a:cubicBezTo>
                  <a:cubicBezTo>
                    <a:pt x="960" y="2091"/>
                    <a:pt x="960" y="2115"/>
                    <a:pt x="960" y="2134"/>
                  </a:cubicBezTo>
                  <a:lnTo>
                    <a:pt x="858" y="2175"/>
                  </a:lnTo>
                  <a:cubicBezTo>
                    <a:pt x="774" y="2205"/>
                    <a:pt x="697" y="2241"/>
                    <a:pt x="614" y="2270"/>
                  </a:cubicBezTo>
                  <a:cubicBezTo>
                    <a:pt x="614" y="2258"/>
                    <a:pt x="614" y="2247"/>
                    <a:pt x="619" y="2228"/>
                  </a:cubicBezTo>
                  <a:cubicBezTo>
                    <a:pt x="625" y="2151"/>
                    <a:pt x="638" y="2074"/>
                    <a:pt x="667" y="1991"/>
                  </a:cubicBezTo>
                  <a:cubicBezTo>
                    <a:pt x="757" y="1955"/>
                    <a:pt x="834" y="1925"/>
                    <a:pt x="911" y="1895"/>
                  </a:cubicBezTo>
                  <a:lnTo>
                    <a:pt x="1007" y="1859"/>
                  </a:lnTo>
                  <a:close/>
                  <a:moveTo>
                    <a:pt x="1727" y="1865"/>
                  </a:moveTo>
                  <a:lnTo>
                    <a:pt x="1727" y="1865"/>
                  </a:lnTo>
                  <a:cubicBezTo>
                    <a:pt x="1710" y="1972"/>
                    <a:pt x="1697" y="2080"/>
                    <a:pt x="1686" y="2198"/>
                  </a:cubicBezTo>
                  <a:cubicBezTo>
                    <a:pt x="1573" y="2241"/>
                    <a:pt x="1466" y="2288"/>
                    <a:pt x="1353" y="2335"/>
                  </a:cubicBezTo>
                  <a:cubicBezTo>
                    <a:pt x="1359" y="2217"/>
                    <a:pt x="1364" y="2110"/>
                    <a:pt x="1376" y="2002"/>
                  </a:cubicBezTo>
                  <a:cubicBezTo>
                    <a:pt x="1496" y="1955"/>
                    <a:pt x="1609" y="1912"/>
                    <a:pt x="1727" y="1865"/>
                  </a:cubicBezTo>
                  <a:close/>
                  <a:moveTo>
                    <a:pt x="7315" y="2085"/>
                  </a:moveTo>
                  <a:cubicBezTo>
                    <a:pt x="7381" y="2151"/>
                    <a:pt x="7447" y="2217"/>
                    <a:pt x="7537" y="2288"/>
                  </a:cubicBezTo>
                  <a:cubicBezTo>
                    <a:pt x="7543" y="2294"/>
                    <a:pt x="7543" y="2294"/>
                    <a:pt x="7548" y="2300"/>
                  </a:cubicBezTo>
                  <a:lnTo>
                    <a:pt x="7501" y="2313"/>
                  </a:lnTo>
                  <a:cubicBezTo>
                    <a:pt x="7441" y="2330"/>
                    <a:pt x="7381" y="2348"/>
                    <a:pt x="7315" y="2366"/>
                  </a:cubicBezTo>
                  <a:cubicBezTo>
                    <a:pt x="7310" y="2360"/>
                    <a:pt x="7304" y="2348"/>
                    <a:pt x="7298" y="2335"/>
                  </a:cubicBezTo>
                  <a:cubicBezTo>
                    <a:pt x="7238" y="2258"/>
                    <a:pt x="7185" y="2181"/>
                    <a:pt x="7131" y="2110"/>
                  </a:cubicBezTo>
                  <a:cubicBezTo>
                    <a:pt x="7197" y="2104"/>
                    <a:pt x="7257" y="2091"/>
                    <a:pt x="7315" y="2085"/>
                  </a:cubicBezTo>
                  <a:close/>
                  <a:moveTo>
                    <a:pt x="4254" y="1889"/>
                  </a:moveTo>
                  <a:cubicBezTo>
                    <a:pt x="4218" y="1967"/>
                    <a:pt x="4177" y="2050"/>
                    <a:pt x="4141" y="2127"/>
                  </a:cubicBezTo>
                  <a:cubicBezTo>
                    <a:pt x="4098" y="2217"/>
                    <a:pt x="4057" y="2300"/>
                    <a:pt x="4015" y="2384"/>
                  </a:cubicBezTo>
                  <a:cubicBezTo>
                    <a:pt x="3962" y="2384"/>
                    <a:pt x="3908" y="2377"/>
                    <a:pt x="3848" y="2377"/>
                  </a:cubicBezTo>
                  <a:lnTo>
                    <a:pt x="3795" y="2377"/>
                  </a:lnTo>
                  <a:cubicBezTo>
                    <a:pt x="3831" y="2294"/>
                    <a:pt x="3872" y="2205"/>
                    <a:pt x="3908" y="2121"/>
                  </a:cubicBezTo>
                  <a:lnTo>
                    <a:pt x="3914" y="2110"/>
                  </a:lnTo>
                  <a:cubicBezTo>
                    <a:pt x="3944" y="2038"/>
                    <a:pt x="3974" y="1967"/>
                    <a:pt x="4010" y="1895"/>
                  </a:cubicBezTo>
                  <a:cubicBezTo>
                    <a:pt x="4092" y="1889"/>
                    <a:pt x="4177" y="1889"/>
                    <a:pt x="4254" y="1889"/>
                  </a:cubicBezTo>
                  <a:close/>
                  <a:moveTo>
                    <a:pt x="3968" y="1895"/>
                  </a:moveTo>
                  <a:lnTo>
                    <a:pt x="3968" y="1895"/>
                  </a:lnTo>
                  <a:cubicBezTo>
                    <a:pt x="3938" y="1967"/>
                    <a:pt x="3908" y="2032"/>
                    <a:pt x="3878" y="2098"/>
                  </a:cubicBezTo>
                  <a:lnTo>
                    <a:pt x="3872" y="2104"/>
                  </a:lnTo>
                  <a:cubicBezTo>
                    <a:pt x="3837" y="2198"/>
                    <a:pt x="3795" y="2288"/>
                    <a:pt x="3754" y="2384"/>
                  </a:cubicBezTo>
                  <a:cubicBezTo>
                    <a:pt x="3676" y="2384"/>
                    <a:pt x="3592" y="2390"/>
                    <a:pt x="3509" y="2401"/>
                  </a:cubicBezTo>
                  <a:cubicBezTo>
                    <a:pt x="3551" y="2294"/>
                    <a:pt x="3598" y="2181"/>
                    <a:pt x="3641" y="2074"/>
                  </a:cubicBezTo>
                  <a:cubicBezTo>
                    <a:pt x="3664" y="2027"/>
                    <a:pt x="3682" y="1972"/>
                    <a:pt x="3705" y="1925"/>
                  </a:cubicBezTo>
                  <a:cubicBezTo>
                    <a:pt x="3795" y="1912"/>
                    <a:pt x="3884" y="1901"/>
                    <a:pt x="3968" y="1895"/>
                  </a:cubicBezTo>
                  <a:close/>
                  <a:moveTo>
                    <a:pt x="2437" y="1942"/>
                  </a:moveTo>
                  <a:lnTo>
                    <a:pt x="2437" y="1942"/>
                  </a:lnTo>
                  <a:cubicBezTo>
                    <a:pt x="2418" y="2044"/>
                    <a:pt x="2401" y="2157"/>
                    <a:pt x="2382" y="2277"/>
                  </a:cubicBezTo>
                  <a:cubicBezTo>
                    <a:pt x="2282" y="2324"/>
                    <a:pt x="2168" y="2366"/>
                    <a:pt x="2049" y="2420"/>
                  </a:cubicBezTo>
                  <a:cubicBezTo>
                    <a:pt x="2061" y="2294"/>
                    <a:pt x="2074" y="2181"/>
                    <a:pt x="2091" y="2074"/>
                  </a:cubicBezTo>
                  <a:cubicBezTo>
                    <a:pt x="2211" y="2027"/>
                    <a:pt x="2324" y="1984"/>
                    <a:pt x="2437" y="1942"/>
                  </a:cubicBezTo>
                  <a:close/>
                  <a:moveTo>
                    <a:pt x="4290" y="1889"/>
                  </a:moveTo>
                  <a:cubicBezTo>
                    <a:pt x="4373" y="1895"/>
                    <a:pt x="4450" y="1901"/>
                    <a:pt x="4527" y="1912"/>
                  </a:cubicBezTo>
                  <a:cubicBezTo>
                    <a:pt x="4486" y="2002"/>
                    <a:pt x="4438" y="2085"/>
                    <a:pt x="4397" y="2175"/>
                  </a:cubicBezTo>
                  <a:lnTo>
                    <a:pt x="4397" y="2181"/>
                  </a:lnTo>
                  <a:cubicBezTo>
                    <a:pt x="4356" y="2258"/>
                    <a:pt x="4320" y="2341"/>
                    <a:pt x="4277" y="2420"/>
                  </a:cubicBezTo>
                  <a:cubicBezTo>
                    <a:pt x="4205" y="2407"/>
                    <a:pt x="4134" y="2396"/>
                    <a:pt x="4057" y="2390"/>
                  </a:cubicBezTo>
                  <a:cubicBezTo>
                    <a:pt x="4092" y="2305"/>
                    <a:pt x="4134" y="2223"/>
                    <a:pt x="4170" y="2140"/>
                  </a:cubicBezTo>
                  <a:lnTo>
                    <a:pt x="4177" y="2134"/>
                  </a:lnTo>
                  <a:cubicBezTo>
                    <a:pt x="4213" y="2055"/>
                    <a:pt x="4254" y="1972"/>
                    <a:pt x="4290" y="1889"/>
                  </a:cubicBezTo>
                  <a:close/>
                  <a:moveTo>
                    <a:pt x="3664" y="1931"/>
                  </a:moveTo>
                  <a:cubicBezTo>
                    <a:pt x="3646" y="1972"/>
                    <a:pt x="3628" y="2019"/>
                    <a:pt x="3611" y="2062"/>
                  </a:cubicBezTo>
                  <a:cubicBezTo>
                    <a:pt x="3562" y="2175"/>
                    <a:pt x="3515" y="2294"/>
                    <a:pt x="3468" y="2407"/>
                  </a:cubicBezTo>
                  <a:cubicBezTo>
                    <a:pt x="3402" y="2420"/>
                    <a:pt x="3330" y="2431"/>
                    <a:pt x="3259" y="2443"/>
                  </a:cubicBezTo>
                  <a:cubicBezTo>
                    <a:pt x="3276" y="2384"/>
                    <a:pt x="3300" y="2318"/>
                    <a:pt x="3325" y="2258"/>
                  </a:cubicBezTo>
                  <a:lnTo>
                    <a:pt x="3325" y="2253"/>
                  </a:lnTo>
                  <a:cubicBezTo>
                    <a:pt x="3355" y="2162"/>
                    <a:pt x="3390" y="2068"/>
                    <a:pt x="3419" y="1978"/>
                  </a:cubicBezTo>
                  <a:cubicBezTo>
                    <a:pt x="3503" y="1961"/>
                    <a:pt x="3581" y="1942"/>
                    <a:pt x="3664" y="1931"/>
                  </a:cubicBezTo>
                  <a:close/>
                  <a:moveTo>
                    <a:pt x="7095" y="2110"/>
                  </a:moveTo>
                  <a:cubicBezTo>
                    <a:pt x="7144" y="2193"/>
                    <a:pt x="7202" y="2270"/>
                    <a:pt x="7268" y="2360"/>
                  </a:cubicBezTo>
                  <a:cubicBezTo>
                    <a:pt x="7274" y="2366"/>
                    <a:pt x="7274" y="2371"/>
                    <a:pt x="7280" y="2377"/>
                  </a:cubicBezTo>
                  <a:cubicBezTo>
                    <a:pt x="7191" y="2401"/>
                    <a:pt x="7119" y="2426"/>
                    <a:pt x="7048" y="2443"/>
                  </a:cubicBezTo>
                  <a:cubicBezTo>
                    <a:pt x="7042" y="2431"/>
                    <a:pt x="7037" y="2420"/>
                    <a:pt x="7029" y="2413"/>
                  </a:cubicBezTo>
                  <a:cubicBezTo>
                    <a:pt x="6982" y="2318"/>
                    <a:pt x="6941" y="2223"/>
                    <a:pt x="6905" y="2134"/>
                  </a:cubicBezTo>
                  <a:cubicBezTo>
                    <a:pt x="6965" y="2127"/>
                    <a:pt x="7029" y="2121"/>
                    <a:pt x="7095" y="2110"/>
                  </a:cubicBezTo>
                  <a:close/>
                  <a:moveTo>
                    <a:pt x="1340" y="2019"/>
                  </a:moveTo>
                  <a:lnTo>
                    <a:pt x="1340" y="2019"/>
                  </a:lnTo>
                  <a:cubicBezTo>
                    <a:pt x="1329" y="2121"/>
                    <a:pt x="1323" y="2234"/>
                    <a:pt x="1317" y="2348"/>
                  </a:cubicBezTo>
                  <a:cubicBezTo>
                    <a:pt x="1221" y="2390"/>
                    <a:pt x="1126" y="2431"/>
                    <a:pt x="1024" y="2467"/>
                  </a:cubicBezTo>
                  <a:lnTo>
                    <a:pt x="983" y="2484"/>
                  </a:lnTo>
                  <a:cubicBezTo>
                    <a:pt x="983" y="2371"/>
                    <a:pt x="983" y="2264"/>
                    <a:pt x="995" y="2157"/>
                  </a:cubicBezTo>
                  <a:cubicBezTo>
                    <a:pt x="1108" y="2110"/>
                    <a:pt x="1221" y="2068"/>
                    <a:pt x="1340" y="2019"/>
                  </a:cubicBezTo>
                  <a:close/>
                  <a:moveTo>
                    <a:pt x="4563" y="1919"/>
                  </a:moveTo>
                  <a:cubicBezTo>
                    <a:pt x="4606" y="1925"/>
                    <a:pt x="4647" y="1931"/>
                    <a:pt x="4683" y="1937"/>
                  </a:cubicBezTo>
                  <a:cubicBezTo>
                    <a:pt x="4742" y="1948"/>
                    <a:pt x="4796" y="1961"/>
                    <a:pt x="4856" y="1972"/>
                  </a:cubicBezTo>
                  <a:cubicBezTo>
                    <a:pt x="4796" y="2110"/>
                    <a:pt x="4730" y="2247"/>
                    <a:pt x="4670" y="2377"/>
                  </a:cubicBezTo>
                  <a:cubicBezTo>
                    <a:pt x="4647" y="2420"/>
                    <a:pt x="4629" y="2461"/>
                    <a:pt x="4611" y="2503"/>
                  </a:cubicBezTo>
                  <a:cubicBezTo>
                    <a:pt x="4557" y="2484"/>
                    <a:pt x="4504" y="2473"/>
                    <a:pt x="4444" y="2456"/>
                  </a:cubicBezTo>
                  <a:cubicBezTo>
                    <a:pt x="4403" y="2443"/>
                    <a:pt x="4361" y="2437"/>
                    <a:pt x="4313" y="2426"/>
                  </a:cubicBezTo>
                  <a:cubicBezTo>
                    <a:pt x="4356" y="2348"/>
                    <a:pt x="4391" y="2270"/>
                    <a:pt x="4427" y="2198"/>
                  </a:cubicBezTo>
                  <a:lnTo>
                    <a:pt x="4427" y="2193"/>
                  </a:lnTo>
                  <a:cubicBezTo>
                    <a:pt x="4474" y="2104"/>
                    <a:pt x="4521" y="2008"/>
                    <a:pt x="4563" y="1919"/>
                  </a:cubicBezTo>
                  <a:close/>
                  <a:moveTo>
                    <a:pt x="3378" y="1991"/>
                  </a:moveTo>
                  <a:lnTo>
                    <a:pt x="3378" y="1991"/>
                  </a:lnTo>
                  <a:cubicBezTo>
                    <a:pt x="3348" y="2074"/>
                    <a:pt x="3319" y="2157"/>
                    <a:pt x="3289" y="2241"/>
                  </a:cubicBezTo>
                  <a:cubicBezTo>
                    <a:pt x="3265" y="2313"/>
                    <a:pt x="3240" y="2384"/>
                    <a:pt x="3217" y="2456"/>
                  </a:cubicBezTo>
                  <a:cubicBezTo>
                    <a:pt x="3133" y="2467"/>
                    <a:pt x="3050" y="2491"/>
                    <a:pt x="2967" y="2514"/>
                  </a:cubicBezTo>
                  <a:cubicBezTo>
                    <a:pt x="3003" y="2390"/>
                    <a:pt x="3039" y="2270"/>
                    <a:pt x="3074" y="2145"/>
                  </a:cubicBezTo>
                  <a:lnTo>
                    <a:pt x="3092" y="2062"/>
                  </a:lnTo>
                  <a:cubicBezTo>
                    <a:pt x="3193" y="2038"/>
                    <a:pt x="3289" y="2008"/>
                    <a:pt x="3378" y="1991"/>
                  </a:cubicBezTo>
                  <a:close/>
                  <a:moveTo>
                    <a:pt x="6869" y="2134"/>
                  </a:moveTo>
                  <a:cubicBezTo>
                    <a:pt x="6905" y="2228"/>
                    <a:pt x="6952" y="2330"/>
                    <a:pt x="7001" y="2426"/>
                  </a:cubicBezTo>
                  <a:cubicBezTo>
                    <a:pt x="7001" y="2437"/>
                    <a:pt x="7006" y="2443"/>
                    <a:pt x="7012" y="2448"/>
                  </a:cubicBezTo>
                  <a:cubicBezTo>
                    <a:pt x="6922" y="2473"/>
                    <a:pt x="6845" y="2497"/>
                    <a:pt x="6768" y="2514"/>
                  </a:cubicBezTo>
                  <a:cubicBezTo>
                    <a:pt x="6762" y="2491"/>
                    <a:pt x="6756" y="2473"/>
                    <a:pt x="6751" y="2448"/>
                  </a:cubicBezTo>
                  <a:cubicBezTo>
                    <a:pt x="6721" y="2354"/>
                    <a:pt x="6696" y="2258"/>
                    <a:pt x="6672" y="2151"/>
                  </a:cubicBezTo>
                  <a:cubicBezTo>
                    <a:pt x="6732" y="2151"/>
                    <a:pt x="6798" y="2145"/>
                    <a:pt x="6869" y="2134"/>
                  </a:cubicBezTo>
                  <a:close/>
                  <a:moveTo>
                    <a:pt x="4892" y="1978"/>
                  </a:moveTo>
                  <a:lnTo>
                    <a:pt x="4939" y="1991"/>
                  </a:lnTo>
                  <a:cubicBezTo>
                    <a:pt x="4999" y="2002"/>
                    <a:pt x="5058" y="2019"/>
                    <a:pt x="5118" y="2032"/>
                  </a:cubicBezTo>
                  <a:lnTo>
                    <a:pt x="5093" y="2091"/>
                  </a:lnTo>
                  <a:cubicBezTo>
                    <a:pt x="5046" y="2228"/>
                    <a:pt x="4999" y="2354"/>
                    <a:pt x="4956" y="2484"/>
                  </a:cubicBezTo>
                  <a:cubicBezTo>
                    <a:pt x="4945" y="2514"/>
                    <a:pt x="4933" y="2539"/>
                    <a:pt x="4927" y="2569"/>
                  </a:cubicBezTo>
                  <a:cubicBezTo>
                    <a:pt x="4837" y="2550"/>
                    <a:pt x="4742" y="2533"/>
                    <a:pt x="4647" y="2508"/>
                  </a:cubicBezTo>
                  <a:lnTo>
                    <a:pt x="4700" y="2401"/>
                  </a:lnTo>
                  <a:lnTo>
                    <a:pt x="4700" y="2390"/>
                  </a:lnTo>
                  <a:cubicBezTo>
                    <a:pt x="4766" y="2258"/>
                    <a:pt x="4826" y="2121"/>
                    <a:pt x="4892" y="1978"/>
                  </a:cubicBezTo>
                  <a:close/>
                  <a:moveTo>
                    <a:pt x="6636" y="2157"/>
                  </a:moveTo>
                  <a:cubicBezTo>
                    <a:pt x="6660" y="2258"/>
                    <a:pt x="6685" y="2366"/>
                    <a:pt x="6715" y="2461"/>
                  </a:cubicBezTo>
                  <a:cubicBezTo>
                    <a:pt x="6721" y="2478"/>
                    <a:pt x="6726" y="2503"/>
                    <a:pt x="6732" y="2520"/>
                  </a:cubicBezTo>
                  <a:cubicBezTo>
                    <a:pt x="6643" y="2539"/>
                    <a:pt x="6565" y="2556"/>
                    <a:pt x="6482" y="2574"/>
                  </a:cubicBezTo>
                  <a:cubicBezTo>
                    <a:pt x="6482" y="2550"/>
                    <a:pt x="6476" y="2527"/>
                    <a:pt x="6476" y="2503"/>
                  </a:cubicBezTo>
                  <a:cubicBezTo>
                    <a:pt x="6465" y="2401"/>
                    <a:pt x="6452" y="2294"/>
                    <a:pt x="6440" y="2170"/>
                  </a:cubicBezTo>
                  <a:cubicBezTo>
                    <a:pt x="6500" y="2162"/>
                    <a:pt x="6565" y="2162"/>
                    <a:pt x="6636" y="2157"/>
                  </a:cubicBezTo>
                  <a:close/>
                  <a:moveTo>
                    <a:pt x="2055" y="2085"/>
                  </a:moveTo>
                  <a:lnTo>
                    <a:pt x="2055" y="2085"/>
                  </a:lnTo>
                  <a:cubicBezTo>
                    <a:pt x="2038" y="2198"/>
                    <a:pt x="2025" y="2313"/>
                    <a:pt x="2013" y="2437"/>
                  </a:cubicBezTo>
                  <a:cubicBezTo>
                    <a:pt x="1918" y="2478"/>
                    <a:pt x="1818" y="2527"/>
                    <a:pt x="1697" y="2580"/>
                  </a:cubicBezTo>
                  <a:cubicBezTo>
                    <a:pt x="1703" y="2448"/>
                    <a:pt x="1710" y="2330"/>
                    <a:pt x="1716" y="2223"/>
                  </a:cubicBezTo>
                  <a:cubicBezTo>
                    <a:pt x="1840" y="2175"/>
                    <a:pt x="1948" y="2127"/>
                    <a:pt x="2055" y="2085"/>
                  </a:cubicBezTo>
                  <a:close/>
                  <a:moveTo>
                    <a:pt x="3056" y="2074"/>
                  </a:moveTo>
                  <a:lnTo>
                    <a:pt x="3039" y="2134"/>
                  </a:lnTo>
                  <a:cubicBezTo>
                    <a:pt x="3003" y="2264"/>
                    <a:pt x="2961" y="2396"/>
                    <a:pt x="2926" y="2527"/>
                  </a:cubicBezTo>
                  <a:cubicBezTo>
                    <a:pt x="2841" y="2550"/>
                    <a:pt x="2758" y="2580"/>
                    <a:pt x="2668" y="2610"/>
                  </a:cubicBezTo>
                  <a:cubicBezTo>
                    <a:pt x="2698" y="2448"/>
                    <a:pt x="2728" y="2305"/>
                    <a:pt x="2758" y="2175"/>
                  </a:cubicBezTo>
                  <a:cubicBezTo>
                    <a:pt x="2860" y="2140"/>
                    <a:pt x="2961" y="2104"/>
                    <a:pt x="3056" y="2074"/>
                  </a:cubicBezTo>
                  <a:close/>
                  <a:moveTo>
                    <a:pt x="5153" y="2038"/>
                  </a:moveTo>
                  <a:cubicBezTo>
                    <a:pt x="5242" y="2055"/>
                    <a:pt x="5321" y="2074"/>
                    <a:pt x="5398" y="2085"/>
                  </a:cubicBezTo>
                  <a:lnTo>
                    <a:pt x="5385" y="2121"/>
                  </a:lnTo>
                  <a:cubicBezTo>
                    <a:pt x="5344" y="2258"/>
                    <a:pt x="5302" y="2401"/>
                    <a:pt x="5266" y="2533"/>
                  </a:cubicBezTo>
                  <a:cubicBezTo>
                    <a:pt x="5261" y="2563"/>
                    <a:pt x="5255" y="2591"/>
                    <a:pt x="5249" y="2621"/>
                  </a:cubicBezTo>
                  <a:cubicBezTo>
                    <a:pt x="5153" y="2610"/>
                    <a:pt x="5058" y="2591"/>
                    <a:pt x="4963" y="2574"/>
                  </a:cubicBezTo>
                  <a:cubicBezTo>
                    <a:pt x="4969" y="2550"/>
                    <a:pt x="4980" y="2520"/>
                    <a:pt x="4986" y="2497"/>
                  </a:cubicBezTo>
                  <a:cubicBezTo>
                    <a:pt x="5035" y="2366"/>
                    <a:pt x="5082" y="2241"/>
                    <a:pt x="5129" y="2104"/>
                  </a:cubicBezTo>
                  <a:lnTo>
                    <a:pt x="5153" y="2038"/>
                  </a:lnTo>
                  <a:close/>
                  <a:moveTo>
                    <a:pt x="6405" y="2170"/>
                  </a:moveTo>
                  <a:cubicBezTo>
                    <a:pt x="6416" y="2294"/>
                    <a:pt x="6429" y="2407"/>
                    <a:pt x="6440" y="2508"/>
                  </a:cubicBezTo>
                  <a:cubicBezTo>
                    <a:pt x="6440" y="2533"/>
                    <a:pt x="6446" y="2556"/>
                    <a:pt x="6446" y="2580"/>
                  </a:cubicBezTo>
                  <a:cubicBezTo>
                    <a:pt x="6374" y="2591"/>
                    <a:pt x="6303" y="2604"/>
                    <a:pt x="6231" y="2616"/>
                  </a:cubicBezTo>
                  <a:cubicBezTo>
                    <a:pt x="6220" y="2616"/>
                    <a:pt x="6207" y="2616"/>
                    <a:pt x="6196" y="2621"/>
                  </a:cubicBezTo>
                  <a:lnTo>
                    <a:pt x="6196" y="2544"/>
                  </a:lnTo>
                  <a:cubicBezTo>
                    <a:pt x="6190" y="2437"/>
                    <a:pt x="6196" y="2318"/>
                    <a:pt x="6196" y="2170"/>
                  </a:cubicBezTo>
                  <a:close/>
                  <a:moveTo>
                    <a:pt x="953" y="2175"/>
                  </a:moveTo>
                  <a:lnTo>
                    <a:pt x="953" y="2175"/>
                  </a:lnTo>
                  <a:cubicBezTo>
                    <a:pt x="947" y="2277"/>
                    <a:pt x="947" y="2384"/>
                    <a:pt x="947" y="2503"/>
                  </a:cubicBezTo>
                  <a:lnTo>
                    <a:pt x="619" y="2640"/>
                  </a:lnTo>
                  <a:cubicBezTo>
                    <a:pt x="608" y="2527"/>
                    <a:pt x="608" y="2420"/>
                    <a:pt x="614" y="2313"/>
                  </a:cubicBezTo>
                  <a:cubicBezTo>
                    <a:pt x="697" y="2277"/>
                    <a:pt x="787" y="2241"/>
                    <a:pt x="870" y="2205"/>
                  </a:cubicBezTo>
                  <a:lnTo>
                    <a:pt x="953" y="2175"/>
                  </a:lnTo>
                  <a:close/>
                  <a:moveTo>
                    <a:pt x="5434" y="2091"/>
                  </a:moveTo>
                  <a:cubicBezTo>
                    <a:pt x="5511" y="2110"/>
                    <a:pt x="5588" y="2121"/>
                    <a:pt x="5660" y="2127"/>
                  </a:cubicBezTo>
                  <a:cubicBezTo>
                    <a:pt x="5630" y="2270"/>
                    <a:pt x="5600" y="2420"/>
                    <a:pt x="5577" y="2563"/>
                  </a:cubicBezTo>
                  <a:cubicBezTo>
                    <a:pt x="5571" y="2586"/>
                    <a:pt x="5564" y="2616"/>
                    <a:pt x="5558" y="2646"/>
                  </a:cubicBezTo>
                  <a:cubicBezTo>
                    <a:pt x="5469" y="2646"/>
                    <a:pt x="5374" y="2634"/>
                    <a:pt x="5285" y="2627"/>
                  </a:cubicBezTo>
                  <a:cubicBezTo>
                    <a:pt x="5291" y="2599"/>
                    <a:pt x="5296" y="2569"/>
                    <a:pt x="5302" y="2544"/>
                  </a:cubicBezTo>
                  <a:cubicBezTo>
                    <a:pt x="5338" y="2407"/>
                    <a:pt x="5379" y="2264"/>
                    <a:pt x="5421" y="2127"/>
                  </a:cubicBezTo>
                  <a:lnTo>
                    <a:pt x="5434" y="2091"/>
                  </a:lnTo>
                  <a:close/>
                  <a:moveTo>
                    <a:pt x="5951" y="2162"/>
                  </a:moveTo>
                  <a:cubicBezTo>
                    <a:pt x="6023" y="2170"/>
                    <a:pt x="6094" y="2170"/>
                    <a:pt x="6160" y="2170"/>
                  </a:cubicBezTo>
                  <a:cubicBezTo>
                    <a:pt x="6160" y="2318"/>
                    <a:pt x="6154" y="2437"/>
                    <a:pt x="6160" y="2544"/>
                  </a:cubicBezTo>
                  <a:lnTo>
                    <a:pt x="6160" y="2621"/>
                  </a:lnTo>
                  <a:cubicBezTo>
                    <a:pt x="6071" y="2634"/>
                    <a:pt x="5987" y="2640"/>
                    <a:pt x="5898" y="2646"/>
                  </a:cubicBezTo>
                  <a:cubicBezTo>
                    <a:pt x="5898" y="2616"/>
                    <a:pt x="5904" y="2591"/>
                    <a:pt x="5904" y="2563"/>
                  </a:cubicBezTo>
                  <a:cubicBezTo>
                    <a:pt x="5916" y="2426"/>
                    <a:pt x="5934" y="2283"/>
                    <a:pt x="5951" y="2162"/>
                  </a:cubicBezTo>
                  <a:close/>
                  <a:moveTo>
                    <a:pt x="5695" y="2134"/>
                  </a:moveTo>
                  <a:cubicBezTo>
                    <a:pt x="5773" y="2145"/>
                    <a:pt x="5844" y="2151"/>
                    <a:pt x="5916" y="2157"/>
                  </a:cubicBezTo>
                  <a:cubicBezTo>
                    <a:pt x="5898" y="2283"/>
                    <a:pt x="5880" y="2426"/>
                    <a:pt x="5868" y="2563"/>
                  </a:cubicBezTo>
                  <a:cubicBezTo>
                    <a:pt x="5868" y="2591"/>
                    <a:pt x="5863" y="2616"/>
                    <a:pt x="5863" y="2646"/>
                  </a:cubicBezTo>
                  <a:cubicBezTo>
                    <a:pt x="5818" y="2649"/>
                    <a:pt x="5773" y="2650"/>
                    <a:pt x="5728" y="2650"/>
                  </a:cubicBezTo>
                  <a:cubicBezTo>
                    <a:pt x="5684" y="2650"/>
                    <a:pt x="5639" y="2649"/>
                    <a:pt x="5594" y="2646"/>
                  </a:cubicBezTo>
                  <a:cubicBezTo>
                    <a:pt x="5600" y="2621"/>
                    <a:pt x="5607" y="2591"/>
                    <a:pt x="5607" y="2569"/>
                  </a:cubicBezTo>
                  <a:cubicBezTo>
                    <a:pt x="5635" y="2426"/>
                    <a:pt x="5665" y="2277"/>
                    <a:pt x="5695" y="2134"/>
                  </a:cubicBezTo>
                  <a:close/>
                  <a:moveTo>
                    <a:pt x="2717" y="2187"/>
                  </a:moveTo>
                  <a:lnTo>
                    <a:pt x="2717" y="2187"/>
                  </a:lnTo>
                  <a:cubicBezTo>
                    <a:pt x="2693" y="2324"/>
                    <a:pt x="2663" y="2467"/>
                    <a:pt x="2627" y="2627"/>
                  </a:cubicBezTo>
                  <a:cubicBezTo>
                    <a:pt x="2544" y="2657"/>
                    <a:pt x="2454" y="2693"/>
                    <a:pt x="2365" y="2729"/>
                  </a:cubicBezTo>
                  <a:cubicBezTo>
                    <a:pt x="2382" y="2574"/>
                    <a:pt x="2401" y="2437"/>
                    <a:pt x="2418" y="2305"/>
                  </a:cubicBezTo>
                  <a:cubicBezTo>
                    <a:pt x="2520" y="2264"/>
                    <a:pt x="2621" y="2223"/>
                    <a:pt x="2717" y="2187"/>
                  </a:cubicBezTo>
                  <a:close/>
                  <a:moveTo>
                    <a:pt x="1680" y="2234"/>
                  </a:moveTo>
                  <a:lnTo>
                    <a:pt x="1680" y="2234"/>
                  </a:lnTo>
                  <a:cubicBezTo>
                    <a:pt x="1675" y="2348"/>
                    <a:pt x="1667" y="2467"/>
                    <a:pt x="1662" y="2599"/>
                  </a:cubicBezTo>
                  <a:cubicBezTo>
                    <a:pt x="1585" y="2634"/>
                    <a:pt x="1513" y="2663"/>
                    <a:pt x="1436" y="2699"/>
                  </a:cubicBezTo>
                  <a:lnTo>
                    <a:pt x="1353" y="2742"/>
                  </a:lnTo>
                  <a:cubicBezTo>
                    <a:pt x="1353" y="2610"/>
                    <a:pt x="1346" y="2491"/>
                    <a:pt x="1353" y="2371"/>
                  </a:cubicBezTo>
                  <a:cubicBezTo>
                    <a:pt x="1460" y="2324"/>
                    <a:pt x="1573" y="2283"/>
                    <a:pt x="1680" y="2234"/>
                  </a:cubicBezTo>
                  <a:close/>
                  <a:moveTo>
                    <a:pt x="7304" y="2407"/>
                  </a:moveTo>
                  <a:cubicBezTo>
                    <a:pt x="7345" y="2456"/>
                    <a:pt x="7394" y="2508"/>
                    <a:pt x="7441" y="2569"/>
                  </a:cubicBezTo>
                  <a:cubicBezTo>
                    <a:pt x="7471" y="2599"/>
                    <a:pt x="7501" y="2634"/>
                    <a:pt x="7524" y="2663"/>
                  </a:cubicBezTo>
                  <a:cubicBezTo>
                    <a:pt x="7417" y="2706"/>
                    <a:pt x="7322" y="2742"/>
                    <a:pt x="7238" y="2777"/>
                  </a:cubicBezTo>
                  <a:cubicBezTo>
                    <a:pt x="7221" y="2753"/>
                    <a:pt x="7208" y="2729"/>
                    <a:pt x="7197" y="2706"/>
                  </a:cubicBezTo>
                  <a:lnTo>
                    <a:pt x="7191" y="2699"/>
                  </a:lnTo>
                  <a:cubicBezTo>
                    <a:pt x="7144" y="2621"/>
                    <a:pt x="7101" y="2544"/>
                    <a:pt x="7059" y="2473"/>
                  </a:cubicBezTo>
                  <a:cubicBezTo>
                    <a:pt x="7137" y="2456"/>
                    <a:pt x="7215" y="2431"/>
                    <a:pt x="7304" y="2407"/>
                  </a:cubicBezTo>
                  <a:close/>
                  <a:moveTo>
                    <a:pt x="2377" y="2318"/>
                  </a:moveTo>
                  <a:cubicBezTo>
                    <a:pt x="2359" y="2467"/>
                    <a:pt x="2341" y="2616"/>
                    <a:pt x="2324" y="2747"/>
                  </a:cubicBezTo>
                  <a:cubicBezTo>
                    <a:pt x="2228" y="2789"/>
                    <a:pt x="2121" y="2830"/>
                    <a:pt x="2008" y="2885"/>
                  </a:cubicBezTo>
                  <a:cubicBezTo>
                    <a:pt x="2019" y="2723"/>
                    <a:pt x="2032" y="2586"/>
                    <a:pt x="2043" y="2461"/>
                  </a:cubicBezTo>
                  <a:cubicBezTo>
                    <a:pt x="2162" y="2407"/>
                    <a:pt x="2275" y="2360"/>
                    <a:pt x="2377" y="2318"/>
                  </a:cubicBezTo>
                  <a:close/>
                  <a:moveTo>
                    <a:pt x="7024" y="2484"/>
                  </a:moveTo>
                  <a:cubicBezTo>
                    <a:pt x="7065" y="2556"/>
                    <a:pt x="7114" y="2634"/>
                    <a:pt x="7161" y="2717"/>
                  </a:cubicBezTo>
                  <a:cubicBezTo>
                    <a:pt x="7172" y="2742"/>
                    <a:pt x="7191" y="2764"/>
                    <a:pt x="7202" y="2789"/>
                  </a:cubicBezTo>
                  <a:cubicBezTo>
                    <a:pt x="7095" y="2824"/>
                    <a:pt x="7001" y="2860"/>
                    <a:pt x="6911" y="2890"/>
                  </a:cubicBezTo>
                  <a:lnTo>
                    <a:pt x="6905" y="2872"/>
                  </a:lnTo>
                  <a:cubicBezTo>
                    <a:pt x="6858" y="2759"/>
                    <a:pt x="6815" y="2651"/>
                    <a:pt x="6779" y="2544"/>
                  </a:cubicBezTo>
                  <a:cubicBezTo>
                    <a:pt x="6858" y="2527"/>
                    <a:pt x="6941" y="2508"/>
                    <a:pt x="7024" y="2484"/>
                  </a:cubicBezTo>
                  <a:close/>
                  <a:moveTo>
                    <a:pt x="1317" y="2390"/>
                  </a:moveTo>
                  <a:lnTo>
                    <a:pt x="1317" y="2390"/>
                  </a:lnTo>
                  <a:cubicBezTo>
                    <a:pt x="1310" y="2503"/>
                    <a:pt x="1317" y="2621"/>
                    <a:pt x="1317" y="2753"/>
                  </a:cubicBezTo>
                  <a:cubicBezTo>
                    <a:pt x="1227" y="2800"/>
                    <a:pt x="1114" y="2849"/>
                    <a:pt x="1013" y="2896"/>
                  </a:cubicBezTo>
                  <a:cubicBezTo>
                    <a:pt x="995" y="2764"/>
                    <a:pt x="988" y="2640"/>
                    <a:pt x="983" y="2527"/>
                  </a:cubicBezTo>
                  <a:lnTo>
                    <a:pt x="1048" y="2497"/>
                  </a:lnTo>
                  <a:lnTo>
                    <a:pt x="1317" y="2390"/>
                  </a:lnTo>
                  <a:close/>
                  <a:moveTo>
                    <a:pt x="3735" y="2420"/>
                  </a:moveTo>
                  <a:cubicBezTo>
                    <a:pt x="3652" y="2610"/>
                    <a:pt x="3592" y="2764"/>
                    <a:pt x="3539" y="2907"/>
                  </a:cubicBezTo>
                  <a:cubicBezTo>
                    <a:pt x="3462" y="2907"/>
                    <a:pt x="3390" y="2913"/>
                    <a:pt x="3312" y="2920"/>
                  </a:cubicBezTo>
                  <a:cubicBezTo>
                    <a:pt x="3360" y="2777"/>
                    <a:pt x="3419" y="2621"/>
                    <a:pt x="3490" y="2437"/>
                  </a:cubicBezTo>
                  <a:cubicBezTo>
                    <a:pt x="3575" y="2431"/>
                    <a:pt x="3658" y="2420"/>
                    <a:pt x="3735" y="2420"/>
                  </a:cubicBezTo>
                  <a:close/>
                  <a:moveTo>
                    <a:pt x="3776" y="2413"/>
                  </a:moveTo>
                  <a:cubicBezTo>
                    <a:pt x="3855" y="2413"/>
                    <a:pt x="3927" y="2413"/>
                    <a:pt x="4004" y="2420"/>
                  </a:cubicBezTo>
                  <a:cubicBezTo>
                    <a:pt x="3908" y="2616"/>
                    <a:pt x="3842" y="2770"/>
                    <a:pt x="3784" y="2920"/>
                  </a:cubicBezTo>
                  <a:cubicBezTo>
                    <a:pt x="3718" y="2913"/>
                    <a:pt x="3646" y="2907"/>
                    <a:pt x="3575" y="2907"/>
                  </a:cubicBezTo>
                  <a:cubicBezTo>
                    <a:pt x="3628" y="2764"/>
                    <a:pt x="3694" y="2610"/>
                    <a:pt x="3776" y="2413"/>
                  </a:cubicBezTo>
                  <a:close/>
                  <a:moveTo>
                    <a:pt x="3449" y="2443"/>
                  </a:moveTo>
                  <a:lnTo>
                    <a:pt x="3449" y="2443"/>
                  </a:lnTo>
                  <a:cubicBezTo>
                    <a:pt x="3378" y="2627"/>
                    <a:pt x="3325" y="2783"/>
                    <a:pt x="3276" y="2926"/>
                  </a:cubicBezTo>
                  <a:cubicBezTo>
                    <a:pt x="3212" y="2932"/>
                    <a:pt x="3152" y="2943"/>
                    <a:pt x="3086" y="2956"/>
                  </a:cubicBezTo>
                  <a:cubicBezTo>
                    <a:pt x="3140" y="2783"/>
                    <a:pt x="3199" y="2610"/>
                    <a:pt x="3247" y="2484"/>
                  </a:cubicBezTo>
                  <a:cubicBezTo>
                    <a:pt x="3312" y="2467"/>
                    <a:pt x="3383" y="2456"/>
                    <a:pt x="3449" y="2443"/>
                  </a:cubicBezTo>
                  <a:close/>
                  <a:moveTo>
                    <a:pt x="4040" y="2426"/>
                  </a:moveTo>
                  <a:cubicBezTo>
                    <a:pt x="4117" y="2431"/>
                    <a:pt x="4188" y="2437"/>
                    <a:pt x="4265" y="2448"/>
                  </a:cubicBezTo>
                  <a:cubicBezTo>
                    <a:pt x="4164" y="2657"/>
                    <a:pt x="4092" y="2819"/>
                    <a:pt x="4034" y="2967"/>
                  </a:cubicBezTo>
                  <a:cubicBezTo>
                    <a:pt x="3962" y="2949"/>
                    <a:pt x="3891" y="2937"/>
                    <a:pt x="3819" y="2926"/>
                  </a:cubicBezTo>
                  <a:cubicBezTo>
                    <a:pt x="3878" y="2777"/>
                    <a:pt x="3949" y="2621"/>
                    <a:pt x="4040" y="2426"/>
                  </a:cubicBezTo>
                  <a:close/>
                  <a:moveTo>
                    <a:pt x="6743" y="2556"/>
                  </a:moveTo>
                  <a:cubicBezTo>
                    <a:pt x="6779" y="2657"/>
                    <a:pt x="6822" y="2770"/>
                    <a:pt x="6869" y="2885"/>
                  </a:cubicBezTo>
                  <a:lnTo>
                    <a:pt x="6875" y="2902"/>
                  </a:lnTo>
                  <a:cubicBezTo>
                    <a:pt x="6762" y="2943"/>
                    <a:pt x="6655" y="2979"/>
                    <a:pt x="6547" y="3009"/>
                  </a:cubicBezTo>
                  <a:cubicBezTo>
                    <a:pt x="6523" y="2872"/>
                    <a:pt x="6506" y="2734"/>
                    <a:pt x="6487" y="2610"/>
                  </a:cubicBezTo>
                  <a:cubicBezTo>
                    <a:pt x="6572" y="2591"/>
                    <a:pt x="6655" y="2574"/>
                    <a:pt x="6743" y="2556"/>
                  </a:cubicBezTo>
                  <a:close/>
                  <a:moveTo>
                    <a:pt x="3205" y="2491"/>
                  </a:moveTo>
                  <a:lnTo>
                    <a:pt x="3205" y="2491"/>
                  </a:lnTo>
                  <a:cubicBezTo>
                    <a:pt x="3140" y="2682"/>
                    <a:pt x="3092" y="2824"/>
                    <a:pt x="3050" y="2962"/>
                  </a:cubicBezTo>
                  <a:cubicBezTo>
                    <a:pt x="2979" y="2973"/>
                    <a:pt x="2907" y="2992"/>
                    <a:pt x="2836" y="3015"/>
                  </a:cubicBezTo>
                  <a:cubicBezTo>
                    <a:pt x="2871" y="2877"/>
                    <a:pt x="2907" y="2729"/>
                    <a:pt x="2954" y="2556"/>
                  </a:cubicBezTo>
                  <a:cubicBezTo>
                    <a:pt x="3039" y="2533"/>
                    <a:pt x="3122" y="2508"/>
                    <a:pt x="3205" y="2491"/>
                  </a:cubicBezTo>
                  <a:close/>
                  <a:moveTo>
                    <a:pt x="2008" y="2478"/>
                  </a:moveTo>
                  <a:lnTo>
                    <a:pt x="2008" y="2478"/>
                  </a:lnTo>
                  <a:cubicBezTo>
                    <a:pt x="1996" y="2604"/>
                    <a:pt x="1983" y="2742"/>
                    <a:pt x="1972" y="2902"/>
                  </a:cubicBezTo>
                  <a:cubicBezTo>
                    <a:pt x="1889" y="2937"/>
                    <a:pt x="1799" y="2979"/>
                    <a:pt x="1692" y="3033"/>
                  </a:cubicBezTo>
                  <a:cubicBezTo>
                    <a:pt x="1692" y="2907"/>
                    <a:pt x="1692" y="2764"/>
                    <a:pt x="1697" y="2621"/>
                  </a:cubicBezTo>
                  <a:cubicBezTo>
                    <a:pt x="1818" y="2563"/>
                    <a:pt x="1912" y="2520"/>
                    <a:pt x="2008" y="2478"/>
                  </a:cubicBezTo>
                  <a:close/>
                  <a:moveTo>
                    <a:pt x="947" y="2539"/>
                  </a:moveTo>
                  <a:cubicBezTo>
                    <a:pt x="953" y="2657"/>
                    <a:pt x="965" y="2777"/>
                    <a:pt x="977" y="2913"/>
                  </a:cubicBezTo>
                  <a:cubicBezTo>
                    <a:pt x="930" y="2937"/>
                    <a:pt x="875" y="2956"/>
                    <a:pt x="828" y="2979"/>
                  </a:cubicBezTo>
                  <a:lnTo>
                    <a:pt x="674" y="3045"/>
                  </a:lnTo>
                  <a:cubicBezTo>
                    <a:pt x="649" y="2907"/>
                    <a:pt x="631" y="2789"/>
                    <a:pt x="619" y="2676"/>
                  </a:cubicBezTo>
                  <a:lnTo>
                    <a:pt x="947" y="2539"/>
                  </a:lnTo>
                  <a:close/>
                  <a:moveTo>
                    <a:pt x="4301" y="2461"/>
                  </a:moveTo>
                  <a:cubicBezTo>
                    <a:pt x="4343" y="2467"/>
                    <a:pt x="4391" y="2478"/>
                    <a:pt x="4438" y="2491"/>
                  </a:cubicBezTo>
                  <a:cubicBezTo>
                    <a:pt x="4491" y="2508"/>
                    <a:pt x="4546" y="2520"/>
                    <a:pt x="4593" y="2533"/>
                  </a:cubicBezTo>
                  <a:cubicBezTo>
                    <a:pt x="4516" y="2699"/>
                    <a:pt x="4438" y="2885"/>
                    <a:pt x="4361" y="3069"/>
                  </a:cubicBezTo>
                  <a:cubicBezTo>
                    <a:pt x="4313" y="3050"/>
                    <a:pt x="4260" y="3039"/>
                    <a:pt x="4205" y="3020"/>
                  </a:cubicBezTo>
                  <a:cubicBezTo>
                    <a:pt x="4158" y="3003"/>
                    <a:pt x="4117" y="2992"/>
                    <a:pt x="4070" y="2979"/>
                  </a:cubicBezTo>
                  <a:cubicBezTo>
                    <a:pt x="4128" y="2824"/>
                    <a:pt x="4200" y="2663"/>
                    <a:pt x="4301" y="2461"/>
                  </a:cubicBezTo>
                  <a:close/>
                  <a:moveTo>
                    <a:pt x="6452" y="2616"/>
                  </a:moveTo>
                  <a:cubicBezTo>
                    <a:pt x="6470" y="2747"/>
                    <a:pt x="6493" y="2877"/>
                    <a:pt x="6512" y="3015"/>
                  </a:cubicBezTo>
                  <a:cubicBezTo>
                    <a:pt x="6405" y="3045"/>
                    <a:pt x="6309" y="3075"/>
                    <a:pt x="6207" y="3092"/>
                  </a:cubicBezTo>
                  <a:cubicBezTo>
                    <a:pt x="6201" y="2956"/>
                    <a:pt x="6196" y="2813"/>
                    <a:pt x="6196" y="2657"/>
                  </a:cubicBezTo>
                  <a:cubicBezTo>
                    <a:pt x="6207" y="2651"/>
                    <a:pt x="6220" y="2651"/>
                    <a:pt x="6237" y="2651"/>
                  </a:cubicBezTo>
                  <a:cubicBezTo>
                    <a:pt x="6309" y="2640"/>
                    <a:pt x="6380" y="2627"/>
                    <a:pt x="6452" y="2616"/>
                  </a:cubicBezTo>
                  <a:close/>
                  <a:moveTo>
                    <a:pt x="2913" y="2569"/>
                  </a:moveTo>
                  <a:lnTo>
                    <a:pt x="2913" y="2569"/>
                  </a:lnTo>
                  <a:cubicBezTo>
                    <a:pt x="2866" y="2742"/>
                    <a:pt x="2830" y="2890"/>
                    <a:pt x="2794" y="3028"/>
                  </a:cubicBezTo>
                  <a:cubicBezTo>
                    <a:pt x="2723" y="3045"/>
                    <a:pt x="2645" y="3075"/>
                    <a:pt x="2574" y="3099"/>
                  </a:cubicBezTo>
                  <a:cubicBezTo>
                    <a:pt x="2604" y="2949"/>
                    <a:pt x="2633" y="2800"/>
                    <a:pt x="2663" y="2651"/>
                  </a:cubicBezTo>
                  <a:cubicBezTo>
                    <a:pt x="2747" y="2621"/>
                    <a:pt x="2836" y="2591"/>
                    <a:pt x="2913" y="2569"/>
                  </a:cubicBezTo>
                  <a:close/>
                  <a:moveTo>
                    <a:pt x="7548" y="2693"/>
                  </a:moveTo>
                  <a:cubicBezTo>
                    <a:pt x="7614" y="2770"/>
                    <a:pt x="7697" y="2872"/>
                    <a:pt x="7763" y="2979"/>
                  </a:cubicBezTo>
                  <a:cubicBezTo>
                    <a:pt x="7661" y="3028"/>
                    <a:pt x="7548" y="3080"/>
                    <a:pt x="7430" y="3135"/>
                  </a:cubicBezTo>
                  <a:cubicBezTo>
                    <a:pt x="7381" y="3020"/>
                    <a:pt x="7315" y="2907"/>
                    <a:pt x="7257" y="2806"/>
                  </a:cubicBezTo>
                  <a:cubicBezTo>
                    <a:pt x="7345" y="2777"/>
                    <a:pt x="7441" y="2734"/>
                    <a:pt x="7548" y="2693"/>
                  </a:cubicBezTo>
                  <a:close/>
                  <a:moveTo>
                    <a:pt x="4629" y="2544"/>
                  </a:moveTo>
                  <a:cubicBezTo>
                    <a:pt x="4730" y="2569"/>
                    <a:pt x="4820" y="2586"/>
                    <a:pt x="4915" y="2604"/>
                  </a:cubicBezTo>
                  <a:cubicBezTo>
                    <a:pt x="4862" y="2759"/>
                    <a:pt x="4802" y="2956"/>
                    <a:pt x="4742" y="3158"/>
                  </a:cubicBezTo>
                  <a:cubicBezTo>
                    <a:pt x="4629" y="3135"/>
                    <a:pt x="4510" y="3110"/>
                    <a:pt x="4397" y="3080"/>
                  </a:cubicBezTo>
                  <a:cubicBezTo>
                    <a:pt x="4469" y="2890"/>
                    <a:pt x="4551" y="2712"/>
                    <a:pt x="4629" y="2544"/>
                  </a:cubicBezTo>
                  <a:close/>
                  <a:moveTo>
                    <a:pt x="6160" y="2657"/>
                  </a:moveTo>
                  <a:cubicBezTo>
                    <a:pt x="6160" y="2819"/>
                    <a:pt x="6166" y="2962"/>
                    <a:pt x="6171" y="3105"/>
                  </a:cubicBezTo>
                  <a:cubicBezTo>
                    <a:pt x="6077" y="3122"/>
                    <a:pt x="5976" y="3140"/>
                    <a:pt x="5885" y="3158"/>
                  </a:cubicBezTo>
                  <a:cubicBezTo>
                    <a:pt x="5885" y="3015"/>
                    <a:pt x="5885" y="2849"/>
                    <a:pt x="5898" y="2682"/>
                  </a:cubicBezTo>
                  <a:cubicBezTo>
                    <a:pt x="5981" y="2676"/>
                    <a:pt x="6071" y="2670"/>
                    <a:pt x="6160" y="2657"/>
                  </a:cubicBezTo>
                  <a:close/>
                  <a:moveTo>
                    <a:pt x="1662" y="2634"/>
                  </a:moveTo>
                  <a:lnTo>
                    <a:pt x="1662" y="2634"/>
                  </a:lnTo>
                  <a:cubicBezTo>
                    <a:pt x="1656" y="2783"/>
                    <a:pt x="1656" y="2926"/>
                    <a:pt x="1656" y="3050"/>
                  </a:cubicBezTo>
                  <a:cubicBezTo>
                    <a:pt x="1590" y="3080"/>
                    <a:pt x="1519" y="3116"/>
                    <a:pt x="1453" y="3146"/>
                  </a:cubicBezTo>
                  <a:lnTo>
                    <a:pt x="1381" y="3182"/>
                  </a:lnTo>
                  <a:cubicBezTo>
                    <a:pt x="1370" y="3075"/>
                    <a:pt x="1364" y="2932"/>
                    <a:pt x="1359" y="2777"/>
                  </a:cubicBezTo>
                  <a:lnTo>
                    <a:pt x="1447" y="2734"/>
                  </a:lnTo>
                  <a:cubicBezTo>
                    <a:pt x="1519" y="2699"/>
                    <a:pt x="1590" y="2670"/>
                    <a:pt x="1662" y="2634"/>
                  </a:cubicBezTo>
                  <a:close/>
                  <a:moveTo>
                    <a:pt x="589" y="2693"/>
                  </a:moveTo>
                  <a:cubicBezTo>
                    <a:pt x="595" y="2806"/>
                    <a:pt x="614" y="2926"/>
                    <a:pt x="638" y="3063"/>
                  </a:cubicBezTo>
                  <a:cubicBezTo>
                    <a:pt x="548" y="3099"/>
                    <a:pt x="446" y="3140"/>
                    <a:pt x="339" y="3188"/>
                  </a:cubicBezTo>
                  <a:cubicBezTo>
                    <a:pt x="309" y="3056"/>
                    <a:pt x="286" y="2937"/>
                    <a:pt x="268" y="2824"/>
                  </a:cubicBezTo>
                  <a:cubicBezTo>
                    <a:pt x="363" y="2783"/>
                    <a:pt x="459" y="2747"/>
                    <a:pt x="589" y="2693"/>
                  </a:cubicBezTo>
                  <a:close/>
                  <a:moveTo>
                    <a:pt x="5588" y="2682"/>
                  </a:moveTo>
                  <a:cubicBezTo>
                    <a:pt x="5633" y="2684"/>
                    <a:pt x="5679" y="2686"/>
                    <a:pt x="5725" y="2686"/>
                  </a:cubicBezTo>
                  <a:cubicBezTo>
                    <a:pt x="5771" y="2686"/>
                    <a:pt x="5818" y="2684"/>
                    <a:pt x="5863" y="2682"/>
                  </a:cubicBezTo>
                  <a:lnTo>
                    <a:pt x="5863" y="2682"/>
                  </a:lnTo>
                  <a:cubicBezTo>
                    <a:pt x="5850" y="2855"/>
                    <a:pt x="5850" y="3020"/>
                    <a:pt x="5850" y="3163"/>
                  </a:cubicBezTo>
                  <a:cubicBezTo>
                    <a:pt x="5737" y="3176"/>
                    <a:pt x="5630" y="3188"/>
                    <a:pt x="5522" y="3193"/>
                  </a:cubicBezTo>
                  <a:cubicBezTo>
                    <a:pt x="5547" y="3003"/>
                    <a:pt x="5564" y="2836"/>
                    <a:pt x="5588" y="2682"/>
                  </a:cubicBezTo>
                  <a:close/>
                  <a:moveTo>
                    <a:pt x="4950" y="2610"/>
                  </a:moveTo>
                  <a:cubicBezTo>
                    <a:pt x="5046" y="2627"/>
                    <a:pt x="5148" y="2646"/>
                    <a:pt x="5236" y="2657"/>
                  </a:cubicBezTo>
                  <a:cubicBezTo>
                    <a:pt x="5195" y="2836"/>
                    <a:pt x="5153" y="3020"/>
                    <a:pt x="5118" y="3199"/>
                  </a:cubicBezTo>
                  <a:cubicBezTo>
                    <a:pt x="5005" y="3193"/>
                    <a:pt x="4892" y="3182"/>
                    <a:pt x="4777" y="3163"/>
                  </a:cubicBezTo>
                  <a:cubicBezTo>
                    <a:pt x="4837" y="2962"/>
                    <a:pt x="4897" y="2764"/>
                    <a:pt x="4950" y="2610"/>
                  </a:cubicBezTo>
                  <a:close/>
                  <a:moveTo>
                    <a:pt x="5272" y="2657"/>
                  </a:moveTo>
                  <a:cubicBezTo>
                    <a:pt x="5368" y="2670"/>
                    <a:pt x="5464" y="2676"/>
                    <a:pt x="5552" y="2682"/>
                  </a:cubicBezTo>
                  <a:cubicBezTo>
                    <a:pt x="5528" y="2836"/>
                    <a:pt x="5511" y="3003"/>
                    <a:pt x="5487" y="3199"/>
                  </a:cubicBezTo>
                  <a:cubicBezTo>
                    <a:pt x="5430" y="3203"/>
                    <a:pt x="5375" y="3204"/>
                    <a:pt x="5320" y="3204"/>
                  </a:cubicBezTo>
                  <a:cubicBezTo>
                    <a:pt x="5265" y="3204"/>
                    <a:pt x="5210" y="3203"/>
                    <a:pt x="5153" y="3199"/>
                  </a:cubicBezTo>
                  <a:cubicBezTo>
                    <a:pt x="5189" y="3020"/>
                    <a:pt x="5231" y="2842"/>
                    <a:pt x="5272" y="2657"/>
                  </a:cubicBezTo>
                  <a:close/>
                  <a:moveTo>
                    <a:pt x="2621" y="2670"/>
                  </a:moveTo>
                  <a:lnTo>
                    <a:pt x="2621" y="2670"/>
                  </a:lnTo>
                  <a:cubicBezTo>
                    <a:pt x="2591" y="2819"/>
                    <a:pt x="2561" y="2967"/>
                    <a:pt x="2532" y="3116"/>
                  </a:cubicBezTo>
                  <a:cubicBezTo>
                    <a:pt x="2461" y="3140"/>
                    <a:pt x="2390" y="3171"/>
                    <a:pt x="2305" y="3206"/>
                  </a:cubicBezTo>
                  <a:cubicBezTo>
                    <a:pt x="2324" y="3080"/>
                    <a:pt x="2335" y="2956"/>
                    <a:pt x="2354" y="2836"/>
                  </a:cubicBezTo>
                  <a:lnTo>
                    <a:pt x="2359" y="2770"/>
                  </a:lnTo>
                  <a:cubicBezTo>
                    <a:pt x="2448" y="2729"/>
                    <a:pt x="2538" y="2699"/>
                    <a:pt x="2621" y="2670"/>
                  </a:cubicBezTo>
                  <a:close/>
                  <a:moveTo>
                    <a:pt x="7221" y="2819"/>
                  </a:moveTo>
                  <a:cubicBezTo>
                    <a:pt x="7280" y="2920"/>
                    <a:pt x="7345" y="3039"/>
                    <a:pt x="7394" y="3152"/>
                  </a:cubicBezTo>
                  <a:cubicBezTo>
                    <a:pt x="7274" y="3206"/>
                    <a:pt x="7167" y="3259"/>
                    <a:pt x="7059" y="3301"/>
                  </a:cubicBezTo>
                  <a:cubicBezTo>
                    <a:pt x="7024" y="3176"/>
                    <a:pt x="6976" y="3045"/>
                    <a:pt x="6922" y="2926"/>
                  </a:cubicBezTo>
                  <a:cubicBezTo>
                    <a:pt x="7018" y="2896"/>
                    <a:pt x="7114" y="2860"/>
                    <a:pt x="7221" y="2819"/>
                  </a:cubicBezTo>
                  <a:close/>
                  <a:moveTo>
                    <a:pt x="1323" y="2794"/>
                  </a:moveTo>
                  <a:cubicBezTo>
                    <a:pt x="1329" y="2943"/>
                    <a:pt x="1334" y="3092"/>
                    <a:pt x="1346" y="3199"/>
                  </a:cubicBezTo>
                  <a:cubicBezTo>
                    <a:pt x="1263" y="3242"/>
                    <a:pt x="1167" y="3289"/>
                    <a:pt x="1067" y="3336"/>
                  </a:cubicBezTo>
                  <a:cubicBezTo>
                    <a:pt x="1054" y="3223"/>
                    <a:pt x="1031" y="3080"/>
                    <a:pt x="1013" y="2932"/>
                  </a:cubicBezTo>
                  <a:cubicBezTo>
                    <a:pt x="1120" y="2890"/>
                    <a:pt x="1227" y="2836"/>
                    <a:pt x="1323" y="2794"/>
                  </a:cubicBezTo>
                  <a:close/>
                  <a:moveTo>
                    <a:pt x="2324" y="2783"/>
                  </a:moveTo>
                  <a:lnTo>
                    <a:pt x="2318" y="2830"/>
                  </a:lnTo>
                  <a:cubicBezTo>
                    <a:pt x="2299" y="2956"/>
                    <a:pt x="2288" y="3092"/>
                    <a:pt x="2269" y="3223"/>
                  </a:cubicBezTo>
                  <a:cubicBezTo>
                    <a:pt x="2186" y="3259"/>
                    <a:pt x="2091" y="3301"/>
                    <a:pt x="1996" y="3349"/>
                  </a:cubicBezTo>
                  <a:cubicBezTo>
                    <a:pt x="1996" y="3212"/>
                    <a:pt x="1996" y="3075"/>
                    <a:pt x="2008" y="2937"/>
                  </a:cubicBezTo>
                  <a:lnTo>
                    <a:pt x="2008" y="2926"/>
                  </a:lnTo>
                  <a:cubicBezTo>
                    <a:pt x="2121" y="2872"/>
                    <a:pt x="2222" y="2824"/>
                    <a:pt x="2324" y="2783"/>
                  </a:cubicBezTo>
                  <a:close/>
                  <a:moveTo>
                    <a:pt x="3521" y="2943"/>
                  </a:moveTo>
                  <a:cubicBezTo>
                    <a:pt x="3468" y="3099"/>
                    <a:pt x="3419" y="3248"/>
                    <a:pt x="3383" y="3385"/>
                  </a:cubicBezTo>
                  <a:cubicBezTo>
                    <a:pt x="3312" y="3385"/>
                    <a:pt x="3247" y="3385"/>
                    <a:pt x="3176" y="3391"/>
                  </a:cubicBezTo>
                  <a:cubicBezTo>
                    <a:pt x="3205" y="3253"/>
                    <a:pt x="3247" y="3110"/>
                    <a:pt x="3300" y="2956"/>
                  </a:cubicBezTo>
                  <a:cubicBezTo>
                    <a:pt x="3378" y="2949"/>
                    <a:pt x="3449" y="2943"/>
                    <a:pt x="3521" y="2943"/>
                  </a:cubicBezTo>
                  <a:close/>
                  <a:moveTo>
                    <a:pt x="3562" y="2943"/>
                  </a:moveTo>
                  <a:cubicBezTo>
                    <a:pt x="3633" y="2943"/>
                    <a:pt x="3699" y="2949"/>
                    <a:pt x="3771" y="2956"/>
                  </a:cubicBezTo>
                  <a:cubicBezTo>
                    <a:pt x="3705" y="3116"/>
                    <a:pt x="3658" y="3265"/>
                    <a:pt x="3622" y="3414"/>
                  </a:cubicBezTo>
                  <a:cubicBezTo>
                    <a:pt x="3551" y="3402"/>
                    <a:pt x="3485" y="3391"/>
                    <a:pt x="3419" y="3391"/>
                  </a:cubicBezTo>
                  <a:cubicBezTo>
                    <a:pt x="3455" y="3248"/>
                    <a:pt x="3503" y="3105"/>
                    <a:pt x="3562" y="2943"/>
                  </a:cubicBezTo>
                  <a:close/>
                  <a:moveTo>
                    <a:pt x="3259" y="2962"/>
                  </a:moveTo>
                  <a:cubicBezTo>
                    <a:pt x="3212" y="3116"/>
                    <a:pt x="3169" y="3259"/>
                    <a:pt x="3140" y="3396"/>
                  </a:cubicBezTo>
                  <a:cubicBezTo>
                    <a:pt x="3074" y="3396"/>
                    <a:pt x="3014" y="3408"/>
                    <a:pt x="2954" y="3421"/>
                  </a:cubicBezTo>
                  <a:cubicBezTo>
                    <a:pt x="2990" y="3283"/>
                    <a:pt x="3026" y="3146"/>
                    <a:pt x="3074" y="2992"/>
                  </a:cubicBezTo>
                  <a:cubicBezTo>
                    <a:pt x="3140" y="2979"/>
                    <a:pt x="3199" y="2967"/>
                    <a:pt x="3259" y="2962"/>
                  </a:cubicBezTo>
                  <a:close/>
                  <a:moveTo>
                    <a:pt x="6894" y="2937"/>
                  </a:moveTo>
                  <a:cubicBezTo>
                    <a:pt x="6941" y="3063"/>
                    <a:pt x="6994" y="3188"/>
                    <a:pt x="7029" y="3313"/>
                  </a:cubicBezTo>
                  <a:cubicBezTo>
                    <a:pt x="6894" y="3372"/>
                    <a:pt x="6768" y="3426"/>
                    <a:pt x="6649" y="3468"/>
                  </a:cubicBezTo>
                  <a:lnTo>
                    <a:pt x="6636" y="3426"/>
                  </a:lnTo>
                  <a:cubicBezTo>
                    <a:pt x="6613" y="3349"/>
                    <a:pt x="6595" y="3278"/>
                    <a:pt x="6583" y="3218"/>
                  </a:cubicBezTo>
                  <a:cubicBezTo>
                    <a:pt x="6578" y="3158"/>
                    <a:pt x="6565" y="3099"/>
                    <a:pt x="6553" y="3045"/>
                  </a:cubicBezTo>
                  <a:cubicBezTo>
                    <a:pt x="6660" y="3009"/>
                    <a:pt x="6773" y="2979"/>
                    <a:pt x="6894" y="2937"/>
                  </a:cubicBezTo>
                  <a:close/>
                  <a:moveTo>
                    <a:pt x="983" y="2949"/>
                  </a:moveTo>
                  <a:cubicBezTo>
                    <a:pt x="995" y="3099"/>
                    <a:pt x="1018" y="3242"/>
                    <a:pt x="1037" y="3349"/>
                  </a:cubicBezTo>
                  <a:cubicBezTo>
                    <a:pt x="988" y="3372"/>
                    <a:pt x="947" y="3391"/>
                    <a:pt x="905" y="3408"/>
                  </a:cubicBezTo>
                  <a:cubicBezTo>
                    <a:pt x="858" y="3432"/>
                    <a:pt x="810" y="3456"/>
                    <a:pt x="762" y="3474"/>
                  </a:cubicBezTo>
                  <a:cubicBezTo>
                    <a:pt x="732" y="3355"/>
                    <a:pt x="702" y="3218"/>
                    <a:pt x="679" y="3080"/>
                  </a:cubicBezTo>
                  <a:lnTo>
                    <a:pt x="768" y="3045"/>
                  </a:lnTo>
                  <a:lnTo>
                    <a:pt x="845" y="3009"/>
                  </a:lnTo>
                  <a:cubicBezTo>
                    <a:pt x="888" y="2992"/>
                    <a:pt x="935" y="2973"/>
                    <a:pt x="983" y="2949"/>
                  </a:cubicBezTo>
                  <a:close/>
                  <a:moveTo>
                    <a:pt x="3039" y="3003"/>
                  </a:moveTo>
                  <a:lnTo>
                    <a:pt x="3039" y="3003"/>
                  </a:lnTo>
                  <a:cubicBezTo>
                    <a:pt x="2990" y="3152"/>
                    <a:pt x="2949" y="3295"/>
                    <a:pt x="2913" y="3426"/>
                  </a:cubicBezTo>
                  <a:cubicBezTo>
                    <a:pt x="2854" y="3438"/>
                    <a:pt x="2788" y="3456"/>
                    <a:pt x="2723" y="3474"/>
                  </a:cubicBezTo>
                  <a:cubicBezTo>
                    <a:pt x="2753" y="3342"/>
                    <a:pt x="2783" y="3206"/>
                    <a:pt x="2824" y="3056"/>
                  </a:cubicBezTo>
                  <a:cubicBezTo>
                    <a:pt x="2896" y="3033"/>
                    <a:pt x="2967" y="3015"/>
                    <a:pt x="3039" y="3003"/>
                  </a:cubicBezTo>
                  <a:close/>
                  <a:moveTo>
                    <a:pt x="3806" y="2962"/>
                  </a:moveTo>
                  <a:cubicBezTo>
                    <a:pt x="3878" y="2973"/>
                    <a:pt x="3949" y="2985"/>
                    <a:pt x="4021" y="3003"/>
                  </a:cubicBezTo>
                  <a:cubicBezTo>
                    <a:pt x="3955" y="3171"/>
                    <a:pt x="3902" y="3325"/>
                    <a:pt x="3861" y="3474"/>
                  </a:cubicBezTo>
                  <a:cubicBezTo>
                    <a:pt x="3795" y="3449"/>
                    <a:pt x="3724" y="3432"/>
                    <a:pt x="3652" y="3421"/>
                  </a:cubicBezTo>
                  <a:cubicBezTo>
                    <a:pt x="3694" y="3271"/>
                    <a:pt x="3741" y="3122"/>
                    <a:pt x="3806" y="2962"/>
                  </a:cubicBezTo>
                  <a:close/>
                  <a:moveTo>
                    <a:pt x="1972" y="2943"/>
                  </a:moveTo>
                  <a:cubicBezTo>
                    <a:pt x="1961" y="3080"/>
                    <a:pt x="1961" y="3223"/>
                    <a:pt x="1961" y="3366"/>
                  </a:cubicBezTo>
                  <a:cubicBezTo>
                    <a:pt x="1889" y="3402"/>
                    <a:pt x="1810" y="3438"/>
                    <a:pt x="1716" y="3485"/>
                  </a:cubicBezTo>
                  <a:lnTo>
                    <a:pt x="1716" y="3468"/>
                  </a:lnTo>
                  <a:cubicBezTo>
                    <a:pt x="1703" y="3331"/>
                    <a:pt x="1697" y="3199"/>
                    <a:pt x="1692" y="3075"/>
                  </a:cubicBezTo>
                  <a:cubicBezTo>
                    <a:pt x="1799" y="3020"/>
                    <a:pt x="1889" y="2979"/>
                    <a:pt x="1972" y="2943"/>
                  </a:cubicBezTo>
                  <a:close/>
                  <a:moveTo>
                    <a:pt x="7780" y="3009"/>
                  </a:moveTo>
                  <a:cubicBezTo>
                    <a:pt x="7846" y="3116"/>
                    <a:pt x="7876" y="3206"/>
                    <a:pt x="7882" y="3283"/>
                  </a:cubicBezTo>
                  <a:lnTo>
                    <a:pt x="7882" y="3336"/>
                  </a:lnTo>
                  <a:cubicBezTo>
                    <a:pt x="7763" y="3396"/>
                    <a:pt x="7644" y="3456"/>
                    <a:pt x="7518" y="3515"/>
                  </a:cubicBezTo>
                  <a:lnTo>
                    <a:pt x="7518" y="3485"/>
                  </a:lnTo>
                  <a:cubicBezTo>
                    <a:pt x="7518" y="3396"/>
                    <a:pt x="7494" y="3289"/>
                    <a:pt x="7441" y="3171"/>
                  </a:cubicBezTo>
                  <a:cubicBezTo>
                    <a:pt x="7560" y="3116"/>
                    <a:pt x="7680" y="3056"/>
                    <a:pt x="7780" y="3009"/>
                  </a:cubicBezTo>
                  <a:close/>
                  <a:moveTo>
                    <a:pt x="2783" y="3069"/>
                  </a:moveTo>
                  <a:lnTo>
                    <a:pt x="2783" y="3069"/>
                  </a:lnTo>
                  <a:cubicBezTo>
                    <a:pt x="2747" y="3218"/>
                    <a:pt x="2711" y="3355"/>
                    <a:pt x="2681" y="3485"/>
                  </a:cubicBezTo>
                  <a:cubicBezTo>
                    <a:pt x="2615" y="3509"/>
                    <a:pt x="2550" y="3534"/>
                    <a:pt x="2484" y="3557"/>
                  </a:cubicBezTo>
                  <a:cubicBezTo>
                    <a:pt x="2508" y="3421"/>
                    <a:pt x="2538" y="3283"/>
                    <a:pt x="2561" y="3152"/>
                  </a:cubicBezTo>
                  <a:lnTo>
                    <a:pt x="2568" y="3140"/>
                  </a:lnTo>
                  <a:cubicBezTo>
                    <a:pt x="2640" y="3110"/>
                    <a:pt x="2711" y="3086"/>
                    <a:pt x="2783" y="3069"/>
                  </a:cubicBezTo>
                  <a:close/>
                  <a:moveTo>
                    <a:pt x="4057" y="3009"/>
                  </a:moveTo>
                  <a:cubicBezTo>
                    <a:pt x="4098" y="3020"/>
                    <a:pt x="4147" y="3039"/>
                    <a:pt x="4194" y="3050"/>
                  </a:cubicBezTo>
                  <a:cubicBezTo>
                    <a:pt x="4248" y="3069"/>
                    <a:pt x="4301" y="3086"/>
                    <a:pt x="4348" y="3105"/>
                  </a:cubicBezTo>
                  <a:cubicBezTo>
                    <a:pt x="4284" y="3283"/>
                    <a:pt x="4230" y="3444"/>
                    <a:pt x="4194" y="3599"/>
                  </a:cubicBezTo>
                  <a:cubicBezTo>
                    <a:pt x="4134" y="3581"/>
                    <a:pt x="4081" y="3557"/>
                    <a:pt x="4027" y="3534"/>
                  </a:cubicBezTo>
                  <a:cubicBezTo>
                    <a:pt x="3985" y="3515"/>
                    <a:pt x="3938" y="3498"/>
                    <a:pt x="3897" y="3485"/>
                  </a:cubicBezTo>
                  <a:cubicBezTo>
                    <a:pt x="3938" y="3331"/>
                    <a:pt x="3985" y="3176"/>
                    <a:pt x="4057" y="3009"/>
                  </a:cubicBezTo>
                  <a:close/>
                  <a:moveTo>
                    <a:pt x="6517" y="3050"/>
                  </a:moveTo>
                  <a:cubicBezTo>
                    <a:pt x="6529" y="3110"/>
                    <a:pt x="6542" y="3163"/>
                    <a:pt x="6547" y="3223"/>
                  </a:cubicBezTo>
                  <a:cubicBezTo>
                    <a:pt x="6559" y="3283"/>
                    <a:pt x="6578" y="3361"/>
                    <a:pt x="6600" y="3438"/>
                  </a:cubicBezTo>
                  <a:lnTo>
                    <a:pt x="6613" y="3479"/>
                  </a:lnTo>
                  <a:cubicBezTo>
                    <a:pt x="6487" y="3528"/>
                    <a:pt x="6369" y="3564"/>
                    <a:pt x="6256" y="3599"/>
                  </a:cubicBezTo>
                  <a:lnTo>
                    <a:pt x="6256" y="3592"/>
                  </a:lnTo>
                  <a:cubicBezTo>
                    <a:pt x="6237" y="3498"/>
                    <a:pt x="6226" y="3408"/>
                    <a:pt x="6220" y="3325"/>
                  </a:cubicBezTo>
                  <a:cubicBezTo>
                    <a:pt x="6214" y="3265"/>
                    <a:pt x="6214" y="3199"/>
                    <a:pt x="6207" y="3135"/>
                  </a:cubicBezTo>
                  <a:cubicBezTo>
                    <a:pt x="6309" y="3110"/>
                    <a:pt x="6410" y="3080"/>
                    <a:pt x="6517" y="3050"/>
                  </a:cubicBezTo>
                  <a:close/>
                  <a:moveTo>
                    <a:pt x="644" y="3099"/>
                  </a:moveTo>
                  <a:cubicBezTo>
                    <a:pt x="674" y="3235"/>
                    <a:pt x="702" y="3372"/>
                    <a:pt x="727" y="3492"/>
                  </a:cubicBezTo>
                  <a:cubicBezTo>
                    <a:pt x="625" y="3534"/>
                    <a:pt x="536" y="3569"/>
                    <a:pt x="452" y="3605"/>
                  </a:cubicBezTo>
                  <a:cubicBezTo>
                    <a:pt x="423" y="3492"/>
                    <a:pt x="381" y="3361"/>
                    <a:pt x="345" y="3223"/>
                  </a:cubicBezTo>
                  <a:cubicBezTo>
                    <a:pt x="452" y="3176"/>
                    <a:pt x="554" y="3135"/>
                    <a:pt x="644" y="3099"/>
                  </a:cubicBezTo>
                  <a:close/>
                  <a:moveTo>
                    <a:pt x="1656" y="3086"/>
                  </a:moveTo>
                  <a:cubicBezTo>
                    <a:pt x="1662" y="3212"/>
                    <a:pt x="1667" y="3336"/>
                    <a:pt x="1680" y="3468"/>
                  </a:cubicBezTo>
                  <a:lnTo>
                    <a:pt x="1680" y="3504"/>
                  </a:lnTo>
                  <a:cubicBezTo>
                    <a:pt x="1632" y="3528"/>
                    <a:pt x="1579" y="3557"/>
                    <a:pt x="1532" y="3581"/>
                  </a:cubicBezTo>
                  <a:lnTo>
                    <a:pt x="1436" y="3628"/>
                  </a:lnTo>
                  <a:lnTo>
                    <a:pt x="1436" y="3599"/>
                  </a:lnTo>
                  <a:cubicBezTo>
                    <a:pt x="1411" y="3474"/>
                    <a:pt x="1394" y="3355"/>
                    <a:pt x="1389" y="3248"/>
                  </a:cubicBezTo>
                  <a:lnTo>
                    <a:pt x="1381" y="3223"/>
                  </a:lnTo>
                  <a:lnTo>
                    <a:pt x="1472" y="3182"/>
                  </a:lnTo>
                  <a:cubicBezTo>
                    <a:pt x="1532" y="3152"/>
                    <a:pt x="1596" y="3122"/>
                    <a:pt x="1656" y="3086"/>
                  </a:cubicBezTo>
                  <a:close/>
                  <a:moveTo>
                    <a:pt x="2525" y="3158"/>
                  </a:moveTo>
                  <a:cubicBezTo>
                    <a:pt x="2497" y="3295"/>
                    <a:pt x="2472" y="3432"/>
                    <a:pt x="2442" y="3575"/>
                  </a:cubicBezTo>
                  <a:cubicBezTo>
                    <a:pt x="2377" y="3599"/>
                    <a:pt x="2311" y="3628"/>
                    <a:pt x="2247" y="3658"/>
                  </a:cubicBezTo>
                  <a:cubicBezTo>
                    <a:pt x="2264" y="3534"/>
                    <a:pt x="2282" y="3402"/>
                    <a:pt x="2299" y="3248"/>
                  </a:cubicBezTo>
                  <a:cubicBezTo>
                    <a:pt x="2382" y="3212"/>
                    <a:pt x="2454" y="3182"/>
                    <a:pt x="2525" y="3158"/>
                  </a:cubicBezTo>
                  <a:close/>
                  <a:moveTo>
                    <a:pt x="6171" y="3140"/>
                  </a:moveTo>
                  <a:cubicBezTo>
                    <a:pt x="6179" y="3206"/>
                    <a:pt x="6179" y="3265"/>
                    <a:pt x="6184" y="3331"/>
                  </a:cubicBezTo>
                  <a:cubicBezTo>
                    <a:pt x="6190" y="3408"/>
                    <a:pt x="6201" y="3498"/>
                    <a:pt x="6220" y="3592"/>
                  </a:cubicBezTo>
                  <a:lnTo>
                    <a:pt x="6220" y="3611"/>
                  </a:lnTo>
                  <a:cubicBezTo>
                    <a:pt x="6107" y="3641"/>
                    <a:pt x="6000" y="3671"/>
                    <a:pt x="5893" y="3694"/>
                  </a:cubicBezTo>
                  <a:cubicBezTo>
                    <a:pt x="5893" y="3575"/>
                    <a:pt x="5885" y="3456"/>
                    <a:pt x="5885" y="3342"/>
                  </a:cubicBezTo>
                  <a:lnTo>
                    <a:pt x="5885" y="3336"/>
                  </a:lnTo>
                  <a:lnTo>
                    <a:pt x="5885" y="3193"/>
                  </a:lnTo>
                  <a:cubicBezTo>
                    <a:pt x="5981" y="3176"/>
                    <a:pt x="6077" y="3158"/>
                    <a:pt x="6171" y="3140"/>
                  </a:cubicBezTo>
                  <a:close/>
                  <a:moveTo>
                    <a:pt x="7411" y="3188"/>
                  </a:moveTo>
                  <a:cubicBezTo>
                    <a:pt x="7458" y="3301"/>
                    <a:pt x="7483" y="3402"/>
                    <a:pt x="7483" y="3485"/>
                  </a:cubicBezTo>
                  <a:lnTo>
                    <a:pt x="7483" y="3534"/>
                  </a:lnTo>
                  <a:cubicBezTo>
                    <a:pt x="7351" y="3599"/>
                    <a:pt x="7238" y="3652"/>
                    <a:pt x="7131" y="3707"/>
                  </a:cubicBezTo>
                  <a:lnTo>
                    <a:pt x="7131" y="3700"/>
                  </a:lnTo>
                  <a:cubicBezTo>
                    <a:pt x="7131" y="3592"/>
                    <a:pt x="7114" y="3474"/>
                    <a:pt x="7072" y="3336"/>
                  </a:cubicBezTo>
                  <a:cubicBezTo>
                    <a:pt x="7179" y="3289"/>
                    <a:pt x="7287" y="3242"/>
                    <a:pt x="7411" y="3188"/>
                  </a:cubicBezTo>
                  <a:close/>
                  <a:moveTo>
                    <a:pt x="4384" y="3110"/>
                  </a:moveTo>
                  <a:cubicBezTo>
                    <a:pt x="4499" y="3146"/>
                    <a:pt x="4617" y="3171"/>
                    <a:pt x="4730" y="3193"/>
                  </a:cubicBezTo>
                  <a:cubicBezTo>
                    <a:pt x="4683" y="3378"/>
                    <a:pt x="4642" y="3551"/>
                    <a:pt x="4611" y="3712"/>
                  </a:cubicBezTo>
                  <a:cubicBezTo>
                    <a:pt x="4480" y="3688"/>
                    <a:pt x="4348" y="3652"/>
                    <a:pt x="4224" y="3611"/>
                  </a:cubicBezTo>
                  <a:cubicBezTo>
                    <a:pt x="4265" y="3456"/>
                    <a:pt x="4313" y="3289"/>
                    <a:pt x="4384" y="3110"/>
                  </a:cubicBezTo>
                  <a:close/>
                  <a:moveTo>
                    <a:pt x="5850" y="3199"/>
                  </a:moveTo>
                  <a:lnTo>
                    <a:pt x="5850" y="3342"/>
                  </a:lnTo>
                  <a:cubicBezTo>
                    <a:pt x="5850" y="3462"/>
                    <a:pt x="5857" y="3581"/>
                    <a:pt x="5857" y="3700"/>
                  </a:cubicBezTo>
                  <a:cubicBezTo>
                    <a:pt x="5725" y="3724"/>
                    <a:pt x="5600" y="3742"/>
                    <a:pt x="5481" y="3754"/>
                  </a:cubicBezTo>
                  <a:lnTo>
                    <a:pt x="5487" y="3677"/>
                  </a:lnTo>
                  <a:cubicBezTo>
                    <a:pt x="5499" y="3528"/>
                    <a:pt x="5505" y="3378"/>
                    <a:pt x="5522" y="3229"/>
                  </a:cubicBezTo>
                  <a:cubicBezTo>
                    <a:pt x="5630" y="3223"/>
                    <a:pt x="5737" y="3212"/>
                    <a:pt x="5850" y="3199"/>
                  </a:cubicBezTo>
                  <a:close/>
                  <a:moveTo>
                    <a:pt x="3372" y="3421"/>
                  </a:moveTo>
                  <a:cubicBezTo>
                    <a:pt x="3348" y="3504"/>
                    <a:pt x="3330" y="3587"/>
                    <a:pt x="3312" y="3671"/>
                  </a:cubicBezTo>
                  <a:cubicBezTo>
                    <a:pt x="3306" y="3700"/>
                    <a:pt x="3306" y="3724"/>
                    <a:pt x="3300" y="3754"/>
                  </a:cubicBezTo>
                  <a:cubicBezTo>
                    <a:pt x="3281" y="3752"/>
                    <a:pt x="3261" y="3752"/>
                    <a:pt x="3241" y="3752"/>
                  </a:cubicBezTo>
                  <a:cubicBezTo>
                    <a:pt x="3193" y="3752"/>
                    <a:pt x="3144" y="3756"/>
                    <a:pt x="3097" y="3760"/>
                  </a:cubicBezTo>
                  <a:cubicBezTo>
                    <a:pt x="3104" y="3730"/>
                    <a:pt x="3110" y="3707"/>
                    <a:pt x="3116" y="3682"/>
                  </a:cubicBezTo>
                  <a:cubicBezTo>
                    <a:pt x="3127" y="3599"/>
                    <a:pt x="3146" y="3515"/>
                    <a:pt x="3163" y="3426"/>
                  </a:cubicBezTo>
                  <a:cubicBezTo>
                    <a:pt x="3235" y="3421"/>
                    <a:pt x="3306" y="3421"/>
                    <a:pt x="3372" y="3421"/>
                  </a:cubicBezTo>
                  <a:close/>
                  <a:moveTo>
                    <a:pt x="4766" y="3193"/>
                  </a:moveTo>
                  <a:cubicBezTo>
                    <a:pt x="4879" y="3218"/>
                    <a:pt x="4999" y="3229"/>
                    <a:pt x="5112" y="3235"/>
                  </a:cubicBezTo>
                  <a:cubicBezTo>
                    <a:pt x="5082" y="3408"/>
                    <a:pt x="5052" y="3587"/>
                    <a:pt x="5028" y="3765"/>
                  </a:cubicBezTo>
                  <a:cubicBezTo>
                    <a:pt x="4897" y="3760"/>
                    <a:pt x="4766" y="3742"/>
                    <a:pt x="4642" y="3718"/>
                  </a:cubicBezTo>
                  <a:cubicBezTo>
                    <a:pt x="4677" y="3557"/>
                    <a:pt x="4713" y="3385"/>
                    <a:pt x="4766" y="3193"/>
                  </a:cubicBezTo>
                  <a:close/>
                  <a:moveTo>
                    <a:pt x="5148" y="3235"/>
                  </a:moveTo>
                  <a:cubicBezTo>
                    <a:pt x="5204" y="3238"/>
                    <a:pt x="5261" y="3240"/>
                    <a:pt x="5317" y="3240"/>
                  </a:cubicBezTo>
                  <a:cubicBezTo>
                    <a:pt x="5374" y="3240"/>
                    <a:pt x="5430" y="3238"/>
                    <a:pt x="5487" y="3235"/>
                  </a:cubicBezTo>
                  <a:lnTo>
                    <a:pt x="5487" y="3235"/>
                  </a:lnTo>
                  <a:cubicBezTo>
                    <a:pt x="5469" y="3378"/>
                    <a:pt x="5464" y="3528"/>
                    <a:pt x="5451" y="3671"/>
                  </a:cubicBezTo>
                  <a:lnTo>
                    <a:pt x="5445" y="3760"/>
                  </a:lnTo>
                  <a:cubicBezTo>
                    <a:pt x="5352" y="3764"/>
                    <a:pt x="5263" y="3768"/>
                    <a:pt x="5174" y="3768"/>
                  </a:cubicBezTo>
                  <a:cubicBezTo>
                    <a:pt x="5137" y="3768"/>
                    <a:pt x="5100" y="3767"/>
                    <a:pt x="5063" y="3765"/>
                  </a:cubicBezTo>
                  <a:cubicBezTo>
                    <a:pt x="5088" y="3587"/>
                    <a:pt x="5118" y="3408"/>
                    <a:pt x="5148" y="3235"/>
                  </a:cubicBezTo>
                  <a:close/>
                  <a:moveTo>
                    <a:pt x="1346" y="3242"/>
                  </a:moveTo>
                  <a:lnTo>
                    <a:pt x="1353" y="3253"/>
                  </a:lnTo>
                  <a:cubicBezTo>
                    <a:pt x="1359" y="3361"/>
                    <a:pt x="1376" y="3479"/>
                    <a:pt x="1400" y="3605"/>
                  </a:cubicBezTo>
                  <a:lnTo>
                    <a:pt x="1406" y="3647"/>
                  </a:lnTo>
                  <a:cubicBezTo>
                    <a:pt x="1329" y="3682"/>
                    <a:pt x="1246" y="3730"/>
                    <a:pt x="1156" y="3771"/>
                  </a:cubicBezTo>
                  <a:lnTo>
                    <a:pt x="1144" y="3707"/>
                  </a:lnTo>
                  <a:cubicBezTo>
                    <a:pt x="1114" y="3592"/>
                    <a:pt x="1090" y="3485"/>
                    <a:pt x="1078" y="3391"/>
                  </a:cubicBezTo>
                  <a:lnTo>
                    <a:pt x="1073" y="3372"/>
                  </a:lnTo>
                  <a:cubicBezTo>
                    <a:pt x="1167" y="3325"/>
                    <a:pt x="1263" y="3283"/>
                    <a:pt x="1346" y="3242"/>
                  </a:cubicBezTo>
                  <a:close/>
                  <a:moveTo>
                    <a:pt x="2264" y="3265"/>
                  </a:moveTo>
                  <a:cubicBezTo>
                    <a:pt x="2247" y="3421"/>
                    <a:pt x="2222" y="3551"/>
                    <a:pt x="2204" y="3677"/>
                  </a:cubicBezTo>
                  <a:cubicBezTo>
                    <a:pt x="2132" y="3712"/>
                    <a:pt x="2061" y="3748"/>
                    <a:pt x="1983" y="3784"/>
                  </a:cubicBezTo>
                  <a:cubicBezTo>
                    <a:pt x="1996" y="3652"/>
                    <a:pt x="1996" y="3509"/>
                    <a:pt x="1996" y="3391"/>
                  </a:cubicBezTo>
                  <a:cubicBezTo>
                    <a:pt x="2091" y="3342"/>
                    <a:pt x="2181" y="3301"/>
                    <a:pt x="2264" y="3265"/>
                  </a:cubicBezTo>
                  <a:close/>
                  <a:moveTo>
                    <a:pt x="3408" y="3426"/>
                  </a:moveTo>
                  <a:cubicBezTo>
                    <a:pt x="3473" y="3426"/>
                    <a:pt x="3545" y="3432"/>
                    <a:pt x="3611" y="3444"/>
                  </a:cubicBezTo>
                  <a:cubicBezTo>
                    <a:pt x="3586" y="3534"/>
                    <a:pt x="3569" y="3622"/>
                    <a:pt x="3551" y="3712"/>
                  </a:cubicBezTo>
                  <a:cubicBezTo>
                    <a:pt x="3551" y="3735"/>
                    <a:pt x="3545" y="3760"/>
                    <a:pt x="3539" y="3784"/>
                  </a:cubicBezTo>
                  <a:cubicBezTo>
                    <a:pt x="3473" y="3765"/>
                    <a:pt x="3402" y="3760"/>
                    <a:pt x="3336" y="3754"/>
                  </a:cubicBezTo>
                  <a:cubicBezTo>
                    <a:pt x="3342" y="3730"/>
                    <a:pt x="3342" y="3707"/>
                    <a:pt x="3348" y="3677"/>
                  </a:cubicBezTo>
                  <a:cubicBezTo>
                    <a:pt x="3366" y="3592"/>
                    <a:pt x="3383" y="3509"/>
                    <a:pt x="3408" y="3426"/>
                  </a:cubicBezTo>
                  <a:close/>
                  <a:moveTo>
                    <a:pt x="3127" y="3432"/>
                  </a:moveTo>
                  <a:lnTo>
                    <a:pt x="3127" y="3432"/>
                  </a:lnTo>
                  <a:cubicBezTo>
                    <a:pt x="3110" y="3515"/>
                    <a:pt x="3092" y="3592"/>
                    <a:pt x="3080" y="3677"/>
                  </a:cubicBezTo>
                  <a:cubicBezTo>
                    <a:pt x="3074" y="3700"/>
                    <a:pt x="3069" y="3730"/>
                    <a:pt x="3062" y="3760"/>
                  </a:cubicBezTo>
                  <a:cubicBezTo>
                    <a:pt x="2997" y="3765"/>
                    <a:pt x="2937" y="3778"/>
                    <a:pt x="2871" y="3790"/>
                  </a:cubicBezTo>
                  <a:cubicBezTo>
                    <a:pt x="2871" y="3771"/>
                    <a:pt x="2877" y="3754"/>
                    <a:pt x="2883" y="3730"/>
                  </a:cubicBezTo>
                  <a:cubicBezTo>
                    <a:pt x="2901" y="3641"/>
                    <a:pt x="2919" y="3551"/>
                    <a:pt x="2943" y="3456"/>
                  </a:cubicBezTo>
                  <a:cubicBezTo>
                    <a:pt x="3009" y="3444"/>
                    <a:pt x="3069" y="3438"/>
                    <a:pt x="3127" y="3432"/>
                  </a:cubicBezTo>
                  <a:close/>
                  <a:moveTo>
                    <a:pt x="7876" y="3378"/>
                  </a:moveTo>
                  <a:lnTo>
                    <a:pt x="7876" y="3378"/>
                  </a:lnTo>
                  <a:cubicBezTo>
                    <a:pt x="7859" y="3474"/>
                    <a:pt x="7804" y="3575"/>
                    <a:pt x="7721" y="3682"/>
                  </a:cubicBezTo>
                  <a:lnTo>
                    <a:pt x="7566" y="3754"/>
                  </a:lnTo>
                  <a:cubicBezTo>
                    <a:pt x="7513" y="3771"/>
                    <a:pt x="7458" y="3795"/>
                    <a:pt x="7400" y="3820"/>
                  </a:cubicBezTo>
                  <a:cubicBezTo>
                    <a:pt x="7465" y="3730"/>
                    <a:pt x="7501" y="3641"/>
                    <a:pt x="7513" y="3557"/>
                  </a:cubicBezTo>
                  <a:cubicBezTo>
                    <a:pt x="7637" y="3498"/>
                    <a:pt x="7763" y="3438"/>
                    <a:pt x="7876" y="3378"/>
                  </a:cubicBezTo>
                  <a:close/>
                  <a:moveTo>
                    <a:pt x="3646" y="3449"/>
                  </a:moveTo>
                  <a:cubicBezTo>
                    <a:pt x="3718" y="3468"/>
                    <a:pt x="3784" y="3485"/>
                    <a:pt x="3855" y="3509"/>
                  </a:cubicBezTo>
                  <a:cubicBezTo>
                    <a:pt x="3831" y="3605"/>
                    <a:pt x="3806" y="3707"/>
                    <a:pt x="3795" y="3801"/>
                  </a:cubicBezTo>
                  <a:cubicBezTo>
                    <a:pt x="3789" y="3820"/>
                    <a:pt x="3789" y="3837"/>
                    <a:pt x="3784" y="3850"/>
                  </a:cubicBezTo>
                  <a:cubicBezTo>
                    <a:pt x="3718" y="3825"/>
                    <a:pt x="3646" y="3801"/>
                    <a:pt x="3575" y="3790"/>
                  </a:cubicBezTo>
                  <a:cubicBezTo>
                    <a:pt x="3581" y="3765"/>
                    <a:pt x="3581" y="3742"/>
                    <a:pt x="3586" y="3718"/>
                  </a:cubicBezTo>
                  <a:cubicBezTo>
                    <a:pt x="3605" y="3628"/>
                    <a:pt x="3622" y="3545"/>
                    <a:pt x="3646" y="3449"/>
                  </a:cubicBezTo>
                  <a:close/>
                  <a:moveTo>
                    <a:pt x="2907" y="3468"/>
                  </a:moveTo>
                  <a:cubicBezTo>
                    <a:pt x="2883" y="3551"/>
                    <a:pt x="2866" y="3641"/>
                    <a:pt x="2847" y="3724"/>
                  </a:cubicBezTo>
                  <a:cubicBezTo>
                    <a:pt x="2841" y="3748"/>
                    <a:pt x="2836" y="3778"/>
                    <a:pt x="2830" y="3801"/>
                  </a:cubicBezTo>
                  <a:cubicBezTo>
                    <a:pt x="2770" y="3814"/>
                    <a:pt x="2704" y="3831"/>
                    <a:pt x="2640" y="3855"/>
                  </a:cubicBezTo>
                  <a:cubicBezTo>
                    <a:pt x="2640" y="3837"/>
                    <a:pt x="2645" y="3820"/>
                    <a:pt x="2651" y="3801"/>
                  </a:cubicBezTo>
                  <a:cubicBezTo>
                    <a:pt x="2668" y="3712"/>
                    <a:pt x="2687" y="3617"/>
                    <a:pt x="2711" y="3515"/>
                  </a:cubicBezTo>
                  <a:cubicBezTo>
                    <a:pt x="2776" y="3498"/>
                    <a:pt x="2841" y="3479"/>
                    <a:pt x="2907" y="3468"/>
                  </a:cubicBezTo>
                  <a:close/>
                  <a:moveTo>
                    <a:pt x="7042" y="3349"/>
                  </a:moveTo>
                  <a:cubicBezTo>
                    <a:pt x="7078" y="3485"/>
                    <a:pt x="7095" y="3599"/>
                    <a:pt x="7095" y="3700"/>
                  </a:cubicBezTo>
                  <a:cubicBezTo>
                    <a:pt x="7095" y="3707"/>
                    <a:pt x="7095" y="3712"/>
                    <a:pt x="7089" y="3718"/>
                  </a:cubicBezTo>
                  <a:cubicBezTo>
                    <a:pt x="6958" y="3784"/>
                    <a:pt x="6833" y="3831"/>
                    <a:pt x="6715" y="3878"/>
                  </a:cubicBezTo>
                  <a:cubicBezTo>
                    <a:pt x="6721" y="3778"/>
                    <a:pt x="6690" y="3641"/>
                    <a:pt x="6655" y="3504"/>
                  </a:cubicBezTo>
                  <a:cubicBezTo>
                    <a:pt x="6779" y="3456"/>
                    <a:pt x="6905" y="3408"/>
                    <a:pt x="7042" y="3349"/>
                  </a:cubicBezTo>
                  <a:close/>
                  <a:moveTo>
                    <a:pt x="1043" y="3385"/>
                  </a:moveTo>
                  <a:lnTo>
                    <a:pt x="1043" y="3396"/>
                  </a:lnTo>
                  <a:cubicBezTo>
                    <a:pt x="1054" y="3492"/>
                    <a:pt x="1084" y="3599"/>
                    <a:pt x="1108" y="3712"/>
                  </a:cubicBezTo>
                  <a:lnTo>
                    <a:pt x="1108" y="3718"/>
                  </a:lnTo>
                  <a:cubicBezTo>
                    <a:pt x="1114" y="3742"/>
                    <a:pt x="1120" y="3765"/>
                    <a:pt x="1126" y="3790"/>
                  </a:cubicBezTo>
                  <a:cubicBezTo>
                    <a:pt x="1078" y="3807"/>
                    <a:pt x="1037" y="3831"/>
                    <a:pt x="988" y="3850"/>
                  </a:cubicBezTo>
                  <a:cubicBezTo>
                    <a:pt x="953" y="3867"/>
                    <a:pt x="917" y="3885"/>
                    <a:pt x="875" y="3903"/>
                  </a:cubicBezTo>
                  <a:cubicBezTo>
                    <a:pt x="870" y="3873"/>
                    <a:pt x="858" y="3837"/>
                    <a:pt x="845" y="3807"/>
                  </a:cubicBezTo>
                  <a:cubicBezTo>
                    <a:pt x="817" y="3707"/>
                    <a:pt x="792" y="3611"/>
                    <a:pt x="774" y="3528"/>
                  </a:cubicBezTo>
                  <a:lnTo>
                    <a:pt x="768" y="3509"/>
                  </a:lnTo>
                  <a:cubicBezTo>
                    <a:pt x="817" y="3485"/>
                    <a:pt x="870" y="3468"/>
                    <a:pt x="917" y="3444"/>
                  </a:cubicBezTo>
                  <a:cubicBezTo>
                    <a:pt x="960" y="3426"/>
                    <a:pt x="1001" y="3408"/>
                    <a:pt x="1043" y="3385"/>
                  </a:cubicBezTo>
                  <a:close/>
                  <a:moveTo>
                    <a:pt x="1961" y="3408"/>
                  </a:moveTo>
                  <a:cubicBezTo>
                    <a:pt x="1961" y="3528"/>
                    <a:pt x="1961" y="3671"/>
                    <a:pt x="1948" y="3807"/>
                  </a:cubicBezTo>
                  <a:cubicBezTo>
                    <a:pt x="1889" y="3837"/>
                    <a:pt x="1818" y="3873"/>
                    <a:pt x="1733" y="3921"/>
                  </a:cubicBezTo>
                  <a:cubicBezTo>
                    <a:pt x="1733" y="3790"/>
                    <a:pt x="1727" y="3652"/>
                    <a:pt x="1716" y="3528"/>
                  </a:cubicBezTo>
                  <a:cubicBezTo>
                    <a:pt x="1810" y="3479"/>
                    <a:pt x="1889" y="3438"/>
                    <a:pt x="1961" y="3408"/>
                  </a:cubicBezTo>
                  <a:close/>
                  <a:moveTo>
                    <a:pt x="2668" y="3528"/>
                  </a:moveTo>
                  <a:lnTo>
                    <a:pt x="2668" y="3528"/>
                  </a:lnTo>
                  <a:cubicBezTo>
                    <a:pt x="2651" y="3622"/>
                    <a:pt x="2633" y="3712"/>
                    <a:pt x="2615" y="3795"/>
                  </a:cubicBezTo>
                  <a:cubicBezTo>
                    <a:pt x="2610" y="3820"/>
                    <a:pt x="2604" y="3843"/>
                    <a:pt x="2597" y="3867"/>
                  </a:cubicBezTo>
                  <a:cubicBezTo>
                    <a:pt x="2532" y="3891"/>
                    <a:pt x="2472" y="3914"/>
                    <a:pt x="2407" y="3944"/>
                  </a:cubicBezTo>
                  <a:cubicBezTo>
                    <a:pt x="2407" y="3927"/>
                    <a:pt x="2412" y="3914"/>
                    <a:pt x="2412" y="3903"/>
                  </a:cubicBezTo>
                  <a:cubicBezTo>
                    <a:pt x="2437" y="3801"/>
                    <a:pt x="2454" y="3700"/>
                    <a:pt x="2472" y="3599"/>
                  </a:cubicBezTo>
                  <a:cubicBezTo>
                    <a:pt x="2544" y="3575"/>
                    <a:pt x="2610" y="3551"/>
                    <a:pt x="2668" y="3528"/>
                  </a:cubicBezTo>
                  <a:close/>
                  <a:moveTo>
                    <a:pt x="7477" y="3581"/>
                  </a:moveTo>
                  <a:lnTo>
                    <a:pt x="7477" y="3581"/>
                  </a:lnTo>
                  <a:cubicBezTo>
                    <a:pt x="7453" y="3664"/>
                    <a:pt x="7411" y="3754"/>
                    <a:pt x="7340" y="3850"/>
                  </a:cubicBezTo>
                  <a:cubicBezTo>
                    <a:pt x="7215" y="3903"/>
                    <a:pt x="7114" y="3944"/>
                    <a:pt x="7024" y="3980"/>
                  </a:cubicBezTo>
                  <a:cubicBezTo>
                    <a:pt x="7084" y="3897"/>
                    <a:pt x="7114" y="3820"/>
                    <a:pt x="7125" y="3742"/>
                  </a:cubicBezTo>
                  <a:cubicBezTo>
                    <a:pt x="7232" y="3694"/>
                    <a:pt x="7345" y="3641"/>
                    <a:pt x="7477" y="3581"/>
                  </a:cubicBezTo>
                  <a:close/>
                  <a:moveTo>
                    <a:pt x="3891" y="3515"/>
                  </a:moveTo>
                  <a:cubicBezTo>
                    <a:pt x="3927" y="3534"/>
                    <a:pt x="3968" y="3551"/>
                    <a:pt x="4010" y="3564"/>
                  </a:cubicBezTo>
                  <a:cubicBezTo>
                    <a:pt x="4070" y="3592"/>
                    <a:pt x="4128" y="3611"/>
                    <a:pt x="4183" y="3635"/>
                  </a:cubicBezTo>
                  <a:cubicBezTo>
                    <a:pt x="4158" y="3754"/>
                    <a:pt x="4134" y="3867"/>
                    <a:pt x="4122" y="3980"/>
                  </a:cubicBezTo>
                  <a:lnTo>
                    <a:pt x="4122" y="3998"/>
                  </a:lnTo>
                  <a:cubicBezTo>
                    <a:pt x="4062" y="3974"/>
                    <a:pt x="3998" y="3944"/>
                    <a:pt x="3938" y="3914"/>
                  </a:cubicBezTo>
                  <a:cubicBezTo>
                    <a:pt x="3897" y="3897"/>
                    <a:pt x="3861" y="3878"/>
                    <a:pt x="3819" y="3861"/>
                  </a:cubicBezTo>
                  <a:cubicBezTo>
                    <a:pt x="3825" y="3843"/>
                    <a:pt x="3825" y="3825"/>
                    <a:pt x="3831" y="3807"/>
                  </a:cubicBezTo>
                  <a:cubicBezTo>
                    <a:pt x="3842" y="3712"/>
                    <a:pt x="3861" y="3617"/>
                    <a:pt x="3891" y="3515"/>
                  </a:cubicBezTo>
                  <a:close/>
                  <a:moveTo>
                    <a:pt x="732" y="3528"/>
                  </a:moveTo>
                  <a:lnTo>
                    <a:pt x="738" y="3534"/>
                  </a:lnTo>
                  <a:cubicBezTo>
                    <a:pt x="757" y="3617"/>
                    <a:pt x="787" y="3712"/>
                    <a:pt x="817" y="3814"/>
                  </a:cubicBezTo>
                  <a:lnTo>
                    <a:pt x="817" y="3820"/>
                  </a:lnTo>
                  <a:cubicBezTo>
                    <a:pt x="828" y="3850"/>
                    <a:pt x="834" y="3885"/>
                    <a:pt x="845" y="3921"/>
                  </a:cubicBezTo>
                  <a:cubicBezTo>
                    <a:pt x="757" y="3957"/>
                    <a:pt x="674" y="3993"/>
                    <a:pt x="595" y="4021"/>
                  </a:cubicBezTo>
                  <a:cubicBezTo>
                    <a:pt x="578" y="3986"/>
                    <a:pt x="566" y="3944"/>
                    <a:pt x="554" y="3903"/>
                  </a:cubicBezTo>
                  <a:cubicBezTo>
                    <a:pt x="524" y="3825"/>
                    <a:pt x="501" y="3754"/>
                    <a:pt x="476" y="3682"/>
                  </a:cubicBezTo>
                  <a:lnTo>
                    <a:pt x="465" y="3641"/>
                  </a:lnTo>
                  <a:cubicBezTo>
                    <a:pt x="548" y="3605"/>
                    <a:pt x="638" y="3569"/>
                    <a:pt x="732" y="3528"/>
                  </a:cubicBezTo>
                  <a:close/>
                  <a:moveTo>
                    <a:pt x="6619" y="3515"/>
                  </a:moveTo>
                  <a:cubicBezTo>
                    <a:pt x="6655" y="3647"/>
                    <a:pt x="6685" y="3784"/>
                    <a:pt x="6679" y="3885"/>
                  </a:cubicBezTo>
                  <a:lnTo>
                    <a:pt x="6679" y="3897"/>
                  </a:lnTo>
                  <a:cubicBezTo>
                    <a:pt x="6542" y="3944"/>
                    <a:pt x="6416" y="3993"/>
                    <a:pt x="6292" y="4028"/>
                  </a:cubicBezTo>
                  <a:cubicBezTo>
                    <a:pt x="6303" y="3914"/>
                    <a:pt x="6286" y="3778"/>
                    <a:pt x="6262" y="3635"/>
                  </a:cubicBezTo>
                  <a:cubicBezTo>
                    <a:pt x="6374" y="3599"/>
                    <a:pt x="6500" y="3564"/>
                    <a:pt x="6619" y="3515"/>
                  </a:cubicBezTo>
                  <a:close/>
                  <a:moveTo>
                    <a:pt x="1686" y="3545"/>
                  </a:moveTo>
                  <a:cubicBezTo>
                    <a:pt x="1692" y="3671"/>
                    <a:pt x="1703" y="3807"/>
                    <a:pt x="1697" y="3938"/>
                  </a:cubicBezTo>
                  <a:lnTo>
                    <a:pt x="1609" y="3986"/>
                  </a:lnTo>
                  <a:cubicBezTo>
                    <a:pt x="1573" y="4010"/>
                    <a:pt x="1532" y="4034"/>
                    <a:pt x="1489" y="4051"/>
                  </a:cubicBezTo>
                  <a:cubicBezTo>
                    <a:pt x="1483" y="3927"/>
                    <a:pt x="1466" y="3790"/>
                    <a:pt x="1442" y="3664"/>
                  </a:cubicBezTo>
                  <a:lnTo>
                    <a:pt x="1549" y="3611"/>
                  </a:lnTo>
                  <a:cubicBezTo>
                    <a:pt x="1596" y="3587"/>
                    <a:pt x="1639" y="3569"/>
                    <a:pt x="1686" y="3545"/>
                  </a:cubicBezTo>
                  <a:close/>
                  <a:moveTo>
                    <a:pt x="2437" y="3617"/>
                  </a:moveTo>
                  <a:lnTo>
                    <a:pt x="2437" y="3617"/>
                  </a:lnTo>
                  <a:cubicBezTo>
                    <a:pt x="2418" y="3707"/>
                    <a:pt x="2401" y="3801"/>
                    <a:pt x="2377" y="3891"/>
                  </a:cubicBezTo>
                  <a:cubicBezTo>
                    <a:pt x="2377" y="3914"/>
                    <a:pt x="2371" y="3938"/>
                    <a:pt x="2365" y="3963"/>
                  </a:cubicBezTo>
                  <a:cubicBezTo>
                    <a:pt x="2299" y="3986"/>
                    <a:pt x="2239" y="4021"/>
                    <a:pt x="2168" y="4051"/>
                  </a:cubicBezTo>
                  <a:cubicBezTo>
                    <a:pt x="2175" y="4040"/>
                    <a:pt x="2175" y="4028"/>
                    <a:pt x="2181" y="4016"/>
                  </a:cubicBezTo>
                  <a:cubicBezTo>
                    <a:pt x="2198" y="3914"/>
                    <a:pt x="2216" y="3814"/>
                    <a:pt x="2234" y="3700"/>
                  </a:cubicBezTo>
                  <a:cubicBezTo>
                    <a:pt x="2305" y="3671"/>
                    <a:pt x="2371" y="3641"/>
                    <a:pt x="2437" y="3617"/>
                  </a:cubicBezTo>
                  <a:close/>
                  <a:moveTo>
                    <a:pt x="435" y="3652"/>
                  </a:moveTo>
                  <a:lnTo>
                    <a:pt x="446" y="3694"/>
                  </a:lnTo>
                  <a:cubicBezTo>
                    <a:pt x="465" y="3760"/>
                    <a:pt x="488" y="3837"/>
                    <a:pt x="518" y="3914"/>
                  </a:cubicBezTo>
                  <a:cubicBezTo>
                    <a:pt x="531" y="3957"/>
                    <a:pt x="548" y="3998"/>
                    <a:pt x="559" y="4040"/>
                  </a:cubicBezTo>
                  <a:cubicBezTo>
                    <a:pt x="482" y="4070"/>
                    <a:pt x="399" y="4100"/>
                    <a:pt x="322" y="4123"/>
                  </a:cubicBezTo>
                  <a:cubicBezTo>
                    <a:pt x="292" y="4057"/>
                    <a:pt x="268" y="3993"/>
                    <a:pt x="238" y="3927"/>
                  </a:cubicBezTo>
                  <a:cubicBezTo>
                    <a:pt x="215" y="3867"/>
                    <a:pt x="190" y="3807"/>
                    <a:pt x="166" y="3754"/>
                  </a:cubicBezTo>
                  <a:cubicBezTo>
                    <a:pt x="256" y="3724"/>
                    <a:pt x="339" y="3694"/>
                    <a:pt x="435" y="3652"/>
                  </a:cubicBezTo>
                  <a:close/>
                  <a:moveTo>
                    <a:pt x="4218" y="3647"/>
                  </a:moveTo>
                  <a:cubicBezTo>
                    <a:pt x="4343" y="3688"/>
                    <a:pt x="4474" y="3724"/>
                    <a:pt x="4606" y="3748"/>
                  </a:cubicBezTo>
                  <a:cubicBezTo>
                    <a:pt x="4581" y="3878"/>
                    <a:pt x="4563" y="4010"/>
                    <a:pt x="4551" y="4136"/>
                  </a:cubicBezTo>
                  <a:cubicBezTo>
                    <a:pt x="4420" y="4100"/>
                    <a:pt x="4290" y="4064"/>
                    <a:pt x="4158" y="4010"/>
                  </a:cubicBezTo>
                  <a:lnTo>
                    <a:pt x="4158" y="3986"/>
                  </a:lnTo>
                  <a:cubicBezTo>
                    <a:pt x="4170" y="3878"/>
                    <a:pt x="4194" y="3760"/>
                    <a:pt x="4218" y="3647"/>
                  </a:cubicBezTo>
                  <a:close/>
                  <a:moveTo>
                    <a:pt x="3231" y="3787"/>
                  </a:moveTo>
                  <a:cubicBezTo>
                    <a:pt x="3250" y="3787"/>
                    <a:pt x="3270" y="3788"/>
                    <a:pt x="3289" y="3790"/>
                  </a:cubicBezTo>
                  <a:cubicBezTo>
                    <a:pt x="3259" y="3908"/>
                    <a:pt x="3229" y="4021"/>
                    <a:pt x="3187" y="4129"/>
                  </a:cubicBezTo>
                  <a:cubicBezTo>
                    <a:pt x="3110" y="4129"/>
                    <a:pt x="3033" y="4129"/>
                    <a:pt x="2954" y="4141"/>
                  </a:cubicBezTo>
                  <a:cubicBezTo>
                    <a:pt x="3020" y="4021"/>
                    <a:pt x="3062" y="3908"/>
                    <a:pt x="3092" y="3795"/>
                  </a:cubicBezTo>
                  <a:cubicBezTo>
                    <a:pt x="3138" y="3791"/>
                    <a:pt x="3185" y="3787"/>
                    <a:pt x="3231" y="3787"/>
                  </a:cubicBezTo>
                  <a:close/>
                  <a:moveTo>
                    <a:pt x="3325" y="3790"/>
                  </a:moveTo>
                  <a:cubicBezTo>
                    <a:pt x="3396" y="3795"/>
                    <a:pt x="3462" y="3801"/>
                    <a:pt x="3533" y="3814"/>
                  </a:cubicBezTo>
                  <a:cubicBezTo>
                    <a:pt x="3509" y="3933"/>
                    <a:pt x="3479" y="4040"/>
                    <a:pt x="3443" y="4141"/>
                  </a:cubicBezTo>
                  <a:cubicBezTo>
                    <a:pt x="3372" y="4136"/>
                    <a:pt x="3300" y="4129"/>
                    <a:pt x="3223" y="4129"/>
                  </a:cubicBezTo>
                  <a:cubicBezTo>
                    <a:pt x="3265" y="4021"/>
                    <a:pt x="3300" y="3908"/>
                    <a:pt x="3325" y="3790"/>
                  </a:cubicBezTo>
                  <a:close/>
                  <a:moveTo>
                    <a:pt x="6226" y="3647"/>
                  </a:moveTo>
                  <a:cubicBezTo>
                    <a:pt x="6250" y="3790"/>
                    <a:pt x="6267" y="3921"/>
                    <a:pt x="6256" y="4034"/>
                  </a:cubicBezTo>
                  <a:lnTo>
                    <a:pt x="6256" y="4040"/>
                  </a:lnTo>
                  <a:cubicBezTo>
                    <a:pt x="6124" y="4081"/>
                    <a:pt x="5993" y="4111"/>
                    <a:pt x="5868" y="4141"/>
                  </a:cubicBezTo>
                  <a:cubicBezTo>
                    <a:pt x="5880" y="4016"/>
                    <a:pt x="5885" y="3885"/>
                    <a:pt x="5885" y="3730"/>
                  </a:cubicBezTo>
                  <a:cubicBezTo>
                    <a:pt x="6000" y="3707"/>
                    <a:pt x="6113" y="3677"/>
                    <a:pt x="6226" y="3647"/>
                  </a:cubicBezTo>
                  <a:close/>
                  <a:moveTo>
                    <a:pt x="7084" y="3760"/>
                  </a:moveTo>
                  <a:cubicBezTo>
                    <a:pt x="7072" y="3837"/>
                    <a:pt x="7029" y="3921"/>
                    <a:pt x="6958" y="4010"/>
                  </a:cubicBezTo>
                  <a:cubicBezTo>
                    <a:pt x="6839" y="4057"/>
                    <a:pt x="6726" y="4100"/>
                    <a:pt x="6619" y="4141"/>
                  </a:cubicBezTo>
                  <a:cubicBezTo>
                    <a:pt x="6666" y="4064"/>
                    <a:pt x="6696" y="3993"/>
                    <a:pt x="6708" y="3921"/>
                  </a:cubicBezTo>
                  <a:cubicBezTo>
                    <a:pt x="6828" y="3873"/>
                    <a:pt x="6952" y="3820"/>
                    <a:pt x="7084" y="3760"/>
                  </a:cubicBezTo>
                  <a:close/>
                  <a:moveTo>
                    <a:pt x="2198" y="3718"/>
                  </a:moveTo>
                  <a:lnTo>
                    <a:pt x="2198" y="3718"/>
                  </a:lnTo>
                  <a:cubicBezTo>
                    <a:pt x="2181" y="3825"/>
                    <a:pt x="2162" y="3921"/>
                    <a:pt x="2145" y="4010"/>
                  </a:cubicBezTo>
                  <a:cubicBezTo>
                    <a:pt x="2139" y="4034"/>
                    <a:pt x="2132" y="4051"/>
                    <a:pt x="2126" y="4076"/>
                  </a:cubicBezTo>
                  <a:cubicBezTo>
                    <a:pt x="2068" y="4106"/>
                    <a:pt x="2002" y="4141"/>
                    <a:pt x="1931" y="4177"/>
                  </a:cubicBezTo>
                  <a:cubicBezTo>
                    <a:pt x="1936" y="4171"/>
                    <a:pt x="1936" y="4159"/>
                    <a:pt x="1942" y="4147"/>
                  </a:cubicBezTo>
                  <a:cubicBezTo>
                    <a:pt x="1961" y="4051"/>
                    <a:pt x="1972" y="3944"/>
                    <a:pt x="1983" y="3825"/>
                  </a:cubicBezTo>
                  <a:cubicBezTo>
                    <a:pt x="2061" y="3790"/>
                    <a:pt x="2132" y="3754"/>
                    <a:pt x="2198" y="3718"/>
                  </a:cubicBezTo>
                  <a:close/>
                  <a:moveTo>
                    <a:pt x="3050" y="3795"/>
                  </a:moveTo>
                  <a:lnTo>
                    <a:pt x="3050" y="3795"/>
                  </a:lnTo>
                  <a:cubicBezTo>
                    <a:pt x="3020" y="3908"/>
                    <a:pt x="2979" y="4028"/>
                    <a:pt x="2913" y="4147"/>
                  </a:cubicBezTo>
                  <a:cubicBezTo>
                    <a:pt x="2841" y="4153"/>
                    <a:pt x="2776" y="4164"/>
                    <a:pt x="2704" y="4183"/>
                  </a:cubicBezTo>
                  <a:cubicBezTo>
                    <a:pt x="2776" y="4064"/>
                    <a:pt x="2824" y="3950"/>
                    <a:pt x="2860" y="3831"/>
                  </a:cubicBezTo>
                  <a:cubicBezTo>
                    <a:pt x="2926" y="3814"/>
                    <a:pt x="2990" y="3807"/>
                    <a:pt x="3050" y="3795"/>
                  </a:cubicBezTo>
                  <a:close/>
                  <a:moveTo>
                    <a:pt x="1411" y="3682"/>
                  </a:moveTo>
                  <a:cubicBezTo>
                    <a:pt x="1430" y="3807"/>
                    <a:pt x="1447" y="3944"/>
                    <a:pt x="1460" y="4070"/>
                  </a:cubicBezTo>
                  <a:cubicBezTo>
                    <a:pt x="1370" y="4117"/>
                    <a:pt x="1299" y="4159"/>
                    <a:pt x="1233" y="4189"/>
                  </a:cubicBezTo>
                  <a:cubicBezTo>
                    <a:pt x="1221" y="4064"/>
                    <a:pt x="1197" y="3933"/>
                    <a:pt x="1167" y="3807"/>
                  </a:cubicBezTo>
                  <a:cubicBezTo>
                    <a:pt x="1257" y="3765"/>
                    <a:pt x="1340" y="3718"/>
                    <a:pt x="1411" y="3682"/>
                  </a:cubicBezTo>
                  <a:close/>
                  <a:moveTo>
                    <a:pt x="3569" y="3825"/>
                  </a:moveTo>
                  <a:cubicBezTo>
                    <a:pt x="3641" y="3837"/>
                    <a:pt x="3705" y="3861"/>
                    <a:pt x="3776" y="3885"/>
                  </a:cubicBezTo>
                  <a:cubicBezTo>
                    <a:pt x="3759" y="3980"/>
                    <a:pt x="3729" y="4081"/>
                    <a:pt x="3688" y="4189"/>
                  </a:cubicBezTo>
                  <a:cubicBezTo>
                    <a:pt x="3622" y="4171"/>
                    <a:pt x="3551" y="4159"/>
                    <a:pt x="3479" y="4147"/>
                  </a:cubicBezTo>
                  <a:cubicBezTo>
                    <a:pt x="3515" y="4046"/>
                    <a:pt x="3545" y="3938"/>
                    <a:pt x="3569" y="3825"/>
                  </a:cubicBezTo>
                  <a:close/>
                  <a:moveTo>
                    <a:pt x="4634" y="3754"/>
                  </a:moveTo>
                  <a:cubicBezTo>
                    <a:pt x="4766" y="3778"/>
                    <a:pt x="4892" y="3795"/>
                    <a:pt x="5022" y="3801"/>
                  </a:cubicBezTo>
                  <a:cubicBezTo>
                    <a:pt x="5005" y="3933"/>
                    <a:pt x="4986" y="4064"/>
                    <a:pt x="4975" y="4200"/>
                  </a:cubicBezTo>
                  <a:cubicBezTo>
                    <a:pt x="4843" y="4189"/>
                    <a:pt x="4713" y="4171"/>
                    <a:pt x="4587" y="4141"/>
                  </a:cubicBezTo>
                  <a:cubicBezTo>
                    <a:pt x="4593" y="4016"/>
                    <a:pt x="4611" y="3885"/>
                    <a:pt x="4634" y="3754"/>
                  </a:cubicBezTo>
                  <a:close/>
                  <a:moveTo>
                    <a:pt x="5850" y="3735"/>
                  </a:moveTo>
                  <a:cubicBezTo>
                    <a:pt x="5850" y="3891"/>
                    <a:pt x="5844" y="4021"/>
                    <a:pt x="5833" y="4147"/>
                  </a:cubicBezTo>
                  <a:cubicBezTo>
                    <a:pt x="5695" y="4171"/>
                    <a:pt x="5564" y="4189"/>
                    <a:pt x="5439" y="4200"/>
                  </a:cubicBezTo>
                  <a:cubicBezTo>
                    <a:pt x="5457" y="4057"/>
                    <a:pt x="5464" y="3921"/>
                    <a:pt x="5475" y="3790"/>
                  </a:cubicBezTo>
                  <a:cubicBezTo>
                    <a:pt x="5600" y="3778"/>
                    <a:pt x="5725" y="3760"/>
                    <a:pt x="5850" y="3735"/>
                  </a:cubicBezTo>
                  <a:close/>
                  <a:moveTo>
                    <a:pt x="5439" y="3795"/>
                  </a:moveTo>
                  <a:lnTo>
                    <a:pt x="5439" y="3795"/>
                  </a:lnTo>
                  <a:cubicBezTo>
                    <a:pt x="5428" y="3921"/>
                    <a:pt x="5415" y="4064"/>
                    <a:pt x="5404" y="4200"/>
                  </a:cubicBezTo>
                  <a:cubicBezTo>
                    <a:pt x="5338" y="4206"/>
                    <a:pt x="5272" y="4210"/>
                    <a:pt x="5207" y="4210"/>
                  </a:cubicBezTo>
                  <a:cubicBezTo>
                    <a:pt x="5142" y="4210"/>
                    <a:pt x="5076" y="4206"/>
                    <a:pt x="5010" y="4200"/>
                  </a:cubicBezTo>
                  <a:cubicBezTo>
                    <a:pt x="5022" y="4070"/>
                    <a:pt x="5040" y="3933"/>
                    <a:pt x="5058" y="3801"/>
                  </a:cubicBezTo>
                  <a:cubicBezTo>
                    <a:pt x="5094" y="3803"/>
                    <a:pt x="5131" y="3803"/>
                    <a:pt x="5168" y="3803"/>
                  </a:cubicBezTo>
                  <a:cubicBezTo>
                    <a:pt x="5257" y="3803"/>
                    <a:pt x="5346" y="3799"/>
                    <a:pt x="5439" y="3795"/>
                  </a:cubicBezTo>
                  <a:close/>
                  <a:moveTo>
                    <a:pt x="2818" y="3837"/>
                  </a:moveTo>
                  <a:lnTo>
                    <a:pt x="2818" y="3837"/>
                  </a:lnTo>
                  <a:cubicBezTo>
                    <a:pt x="2783" y="3957"/>
                    <a:pt x="2728" y="4070"/>
                    <a:pt x="2651" y="4194"/>
                  </a:cubicBezTo>
                  <a:cubicBezTo>
                    <a:pt x="2591" y="4207"/>
                    <a:pt x="2525" y="4224"/>
                    <a:pt x="2461" y="4243"/>
                  </a:cubicBezTo>
                  <a:cubicBezTo>
                    <a:pt x="2538" y="4129"/>
                    <a:pt x="2591" y="4016"/>
                    <a:pt x="2627" y="3897"/>
                  </a:cubicBezTo>
                  <a:cubicBezTo>
                    <a:pt x="2693" y="3873"/>
                    <a:pt x="2758" y="3855"/>
                    <a:pt x="2818" y="3837"/>
                  </a:cubicBezTo>
                  <a:close/>
                  <a:moveTo>
                    <a:pt x="6672" y="3938"/>
                  </a:moveTo>
                  <a:cubicBezTo>
                    <a:pt x="6655" y="4010"/>
                    <a:pt x="6619" y="4081"/>
                    <a:pt x="6559" y="4164"/>
                  </a:cubicBezTo>
                  <a:cubicBezTo>
                    <a:pt x="6435" y="4207"/>
                    <a:pt x="6322" y="4249"/>
                    <a:pt x="6207" y="4279"/>
                  </a:cubicBezTo>
                  <a:cubicBezTo>
                    <a:pt x="6250" y="4207"/>
                    <a:pt x="6279" y="4141"/>
                    <a:pt x="6286" y="4070"/>
                  </a:cubicBezTo>
                  <a:cubicBezTo>
                    <a:pt x="6410" y="4034"/>
                    <a:pt x="6536" y="3986"/>
                    <a:pt x="6672" y="3938"/>
                  </a:cubicBezTo>
                  <a:close/>
                  <a:moveTo>
                    <a:pt x="7930" y="3635"/>
                  </a:moveTo>
                  <a:lnTo>
                    <a:pt x="7930" y="3635"/>
                  </a:lnTo>
                  <a:cubicBezTo>
                    <a:pt x="7716" y="3855"/>
                    <a:pt x="7471" y="4064"/>
                    <a:pt x="7274" y="4236"/>
                  </a:cubicBezTo>
                  <a:cubicBezTo>
                    <a:pt x="7221" y="4254"/>
                    <a:pt x="7161" y="4271"/>
                    <a:pt x="7095" y="4296"/>
                  </a:cubicBezTo>
                  <a:cubicBezTo>
                    <a:pt x="7315" y="4129"/>
                    <a:pt x="7578" y="3927"/>
                    <a:pt x="7744" y="3712"/>
                  </a:cubicBezTo>
                  <a:cubicBezTo>
                    <a:pt x="7804" y="3688"/>
                    <a:pt x="7864" y="3658"/>
                    <a:pt x="7930" y="3635"/>
                  </a:cubicBezTo>
                  <a:close/>
                  <a:moveTo>
                    <a:pt x="3812" y="3897"/>
                  </a:moveTo>
                  <a:cubicBezTo>
                    <a:pt x="3848" y="3914"/>
                    <a:pt x="3884" y="3933"/>
                    <a:pt x="3927" y="3950"/>
                  </a:cubicBezTo>
                  <a:cubicBezTo>
                    <a:pt x="3985" y="3980"/>
                    <a:pt x="4051" y="4010"/>
                    <a:pt x="4117" y="4034"/>
                  </a:cubicBezTo>
                  <a:cubicBezTo>
                    <a:pt x="4105" y="4123"/>
                    <a:pt x="4081" y="4213"/>
                    <a:pt x="4045" y="4307"/>
                  </a:cubicBezTo>
                  <a:cubicBezTo>
                    <a:pt x="3998" y="4290"/>
                    <a:pt x="3949" y="4271"/>
                    <a:pt x="3897" y="4254"/>
                  </a:cubicBezTo>
                  <a:cubicBezTo>
                    <a:pt x="3842" y="4230"/>
                    <a:pt x="3784" y="4213"/>
                    <a:pt x="3724" y="4200"/>
                  </a:cubicBezTo>
                  <a:cubicBezTo>
                    <a:pt x="3765" y="4093"/>
                    <a:pt x="3789" y="3993"/>
                    <a:pt x="3812" y="3897"/>
                  </a:cubicBezTo>
                  <a:close/>
                  <a:moveTo>
                    <a:pt x="1131" y="3825"/>
                  </a:moveTo>
                  <a:cubicBezTo>
                    <a:pt x="1161" y="3950"/>
                    <a:pt x="1191" y="4081"/>
                    <a:pt x="1203" y="4207"/>
                  </a:cubicBezTo>
                  <a:cubicBezTo>
                    <a:pt x="1156" y="4230"/>
                    <a:pt x="1108" y="4254"/>
                    <a:pt x="1067" y="4279"/>
                  </a:cubicBezTo>
                  <a:cubicBezTo>
                    <a:pt x="1037" y="4290"/>
                    <a:pt x="1007" y="4302"/>
                    <a:pt x="977" y="4314"/>
                  </a:cubicBezTo>
                  <a:cubicBezTo>
                    <a:pt x="960" y="4189"/>
                    <a:pt x="924" y="4051"/>
                    <a:pt x="888" y="3938"/>
                  </a:cubicBezTo>
                  <a:cubicBezTo>
                    <a:pt x="930" y="3921"/>
                    <a:pt x="965" y="3903"/>
                    <a:pt x="1007" y="3885"/>
                  </a:cubicBezTo>
                  <a:cubicBezTo>
                    <a:pt x="1048" y="3861"/>
                    <a:pt x="1090" y="3843"/>
                    <a:pt x="1131" y="3825"/>
                  </a:cubicBezTo>
                  <a:close/>
                  <a:moveTo>
                    <a:pt x="1948" y="3850"/>
                  </a:moveTo>
                  <a:lnTo>
                    <a:pt x="1948" y="3850"/>
                  </a:lnTo>
                  <a:cubicBezTo>
                    <a:pt x="1936" y="3957"/>
                    <a:pt x="1925" y="4051"/>
                    <a:pt x="1906" y="4141"/>
                  </a:cubicBezTo>
                  <a:cubicBezTo>
                    <a:pt x="1901" y="4159"/>
                    <a:pt x="1895" y="4183"/>
                    <a:pt x="1889" y="4200"/>
                  </a:cubicBezTo>
                  <a:cubicBezTo>
                    <a:pt x="1823" y="4243"/>
                    <a:pt x="1758" y="4279"/>
                    <a:pt x="1692" y="4314"/>
                  </a:cubicBezTo>
                  <a:cubicBezTo>
                    <a:pt x="1692" y="4302"/>
                    <a:pt x="1697" y="4296"/>
                    <a:pt x="1697" y="4284"/>
                  </a:cubicBezTo>
                  <a:cubicBezTo>
                    <a:pt x="1722" y="4189"/>
                    <a:pt x="1733" y="4081"/>
                    <a:pt x="1733" y="3963"/>
                  </a:cubicBezTo>
                  <a:cubicBezTo>
                    <a:pt x="1793" y="3927"/>
                    <a:pt x="1870" y="3891"/>
                    <a:pt x="1948" y="3850"/>
                  </a:cubicBezTo>
                  <a:close/>
                  <a:moveTo>
                    <a:pt x="2585" y="3908"/>
                  </a:moveTo>
                  <a:lnTo>
                    <a:pt x="2585" y="3908"/>
                  </a:lnTo>
                  <a:cubicBezTo>
                    <a:pt x="2544" y="4034"/>
                    <a:pt x="2484" y="4147"/>
                    <a:pt x="2407" y="4260"/>
                  </a:cubicBezTo>
                  <a:cubicBezTo>
                    <a:pt x="2347" y="4279"/>
                    <a:pt x="2288" y="4302"/>
                    <a:pt x="2222" y="4326"/>
                  </a:cubicBezTo>
                  <a:cubicBezTo>
                    <a:pt x="2299" y="4219"/>
                    <a:pt x="2359" y="4106"/>
                    <a:pt x="2395" y="3986"/>
                  </a:cubicBezTo>
                  <a:cubicBezTo>
                    <a:pt x="2461" y="3957"/>
                    <a:pt x="2520" y="3933"/>
                    <a:pt x="2585" y="3908"/>
                  </a:cubicBezTo>
                  <a:close/>
                  <a:moveTo>
                    <a:pt x="6250" y="4081"/>
                  </a:moveTo>
                  <a:lnTo>
                    <a:pt x="6250" y="4081"/>
                  </a:lnTo>
                  <a:cubicBezTo>
                    <a:pt x="6237" y="4153"/>
                    <a:pt x="6201" y="4219"/>
                    <a:pt x="6154" y="4296"/>
                  </a:cubicBezTo>
                  <a:cubicBezTo>
                    <a:pt x="6036" y="4332"/>
                    <a:pt x="5916" y="4362"/>
                    <a:pt x="5803" y="4386"/>
                  </a:cubicBezTo>
                  <a:cubicBezTo>
                    <a:pt x="5833" y="4314"/>
                    <a:pt x="5850" y="4249"/>
                    <a:pt x="5863" y="4177"/>
                  </a:cubicBezTo>
                  <a:cubicBezTo>
                    <a:pt x="5987" y="4153"/>
                    <a:pt x="6119" y="4117"/>
                    <a:pt x="6250" y="4081"/>
                  </a:cubicBezTo>
                  <a:close/>
                  <a:moveTo>
                    <a:pt x="7673" y="3742"/>
                  </a:moveTo>
                  <a:lnTo>
                    <a:pt x="7673" y="3742"/>
                  </a:lnTo>
                  <a:cubicBezTo>
                    <a:pt x="7501" y="3944"/>
                    <a:pt x="7251" y="4136"/>
                    <a:pt x="7048" y="4290"/>
                  </a:cubicBezTo>
                  <a:lnTo>
                    <a:pt x="6994" y="4332"/>
                  </a:lnTo>
                  <a:cubicBezTo>
                    <a:pt x="6929" y="4350"/>
                    <a:pt x="6869" y="4373"/>
                    <a:pt x="6809" y="4392"/>
                  </a:cubicBezTo>
                  <a:lnTo>
                    <a:pt x="6792" y="4397"/>
                  </a:lnTo>
                  <a:cubicBezTo>
                    <a:pt x="6982" y="4254"/>
                    <a:pt x="7215" y="4070"/>
                    <a:pt x="7364" y="3878"/>
                  </a:cubicBezTo>
                  <a:cubicBezTo>
                    <a:pt x="7435" y="3850"/>
                    <a:pt x="7507" y="3814"/>
                    <a:pt x="7578" y="3784"/>
                  </a:cubicBezTo>
                  <a:lnTo>
                    <a:pt x="7673" y="3742"/>
                  </a:lnTo>
                  <a:close/>
                  <a:moveTo>
                    <a:pt x="2347" y="4010"/>
                  </a:moveTo>
                  <a:lnTo>
                    <a:pt x="2347" y="4010"/>
                  </a:lnTo>
                  <a:cubicBezTo>
                    <a:pt x="2311" y="4129"/>
                    <a:pt x="2247" y="4236"/>
                    <a:pt x="2156" y="4350"/>
                  </a:cubicBezTo>
                  <a:cubicBezTo>
                    <a:pt x="2104" y="4367"/>
                    <a:pt x="2049" y="4392"/>
                    <a:pt x="1989" y="4414"/>
                  </a:cubicBezTo>
                  <a:cubicBezTo>
                    <a:pt x="2068" y="4320"/>
                    <a:pt x="2121" y="4213"/>
                    <a:pt x="2156" y="4100"/>
                  </a:cubicBezTo>
                  <a:cubicBezTo>
                    <a:pt x="2222" y="4064"/>
                    <a:pt x="2288" y="4034"/>
                    <a:pt x="2347" y="4010"/>
                  </a:cubicBezTo>
                  <a:close/>
                  <a:moveTo>
                    <a:pt x="4153" y="4046"/>
                  </a:moveTo>
                  <a:cubicBezTo>
                    <a:pt x="4284" y="4100"/>
                    <a:pt x="4414" y="4136"/>
                    <a:pt x="4546" y="4171"/>
                  </a:cubicBezTo>
                  <a:cubicBezTo>
                    <a:pt x="4534" y="4254"/>
                    <a:pt x="4510" y="4332"/>
                    <a:pt x="4480" y="4414"/>
                  </a:cubicBezTo>
                  <a:cubicBezTo>
                    <a:pt x="4343" y="4392"/>
                    <a:pt x="4213" y="4356"/>
                    <a:pt x="4081" y="4320"/>
                  </a:cubicBezTo>
                  <a:cubicBezTo>
                    <a:pt x="4117" y="4224"/>
                    <a:pt x="4141" y="4136"/>
                    <a:pt x="4153" y="4046"/>
                  </a:cubicBezTo>
                  <a:close/>
                  <a:moveTo>
                    <a:pt x="858" y="3950"/>
                  </a:moveTo>
                  <a:cubicBezTo>
                    <a:pt x="888" y="4070"/>
                    <a:pt x="924" y="4200"/>
                    <a:pt x="941" y="4332"/>
                  </a:cubicBezTo>
                  <a:cubicBezTo>
                    <a:pt x="864" y="4367"/>
                    <a:pt x="781" y="4397"/>
                    <a:pt x="702" y="4427"/>
                  </a:cubicBezTo>
                  <a:cubicBezTo>
                    <a:pt x="679" y="4296"/>
                    <a:pt x="644" y="4164"/>
                    <a:pt x="608" y="4057"/>
                  </a:cubicBezTo>
                  <a:cubicBezTo>
                    <a:pt x="685" y="4028"/>
                    <a:pt x="768" y="3993"/>
                    <a:pt x="858" y="3950"/>
                  </a:cubicBezTo>
                  <a:close/>
                  <a:moveTo>
                    <a:pt x="1697" y="3980"/>
                  </a:moveTo>
                  <a:cubicBezTo>
                    <a:pt x="1692" y="4093"/>
                    <a:pt x="1686" y="4189"/>
                    <a:pt x="1662" y="4279"/>
                  </a:cubicBezTo>
                  <a:cubicBezTo>
                    <a:pt x="1662" y="4296"/>
                    <a:pt x="1656" y="4320"/>
                    <a:pt x="1650" y="4337"/>
                  </a:cubicBezTo>
                  <a:cubicBezTo>
                    <a:pt x="1585" y="4373"/>
                    <a:pt x="1524" y="4409"/>
                    <a:pt x="1460" y="4445"/>
                  </a:cubicBezTo>
                  <a:cubicBezTo>
                    <a:pt x="1460" y="4439"/>
                    <a:pt x="1466" y="4427"/>
                    <a:pt x="1466" y="4422"/>
                  </a:cubicBezTo>
                  <a:cubicBezTo>
                    <a:pt x="1489" y="4326"/>
                    <a:pt x="1502" y="4219"/>
                    <a:pt x="1496" y="4093"/>
                  </a:cubicBezTo>
                  <a:cubicBezTo>
                    <a:pt x="1537" y="4070"/>
                    <a:pt x="1585" y="4046"/>
                    <a:pt x="1626" y="4021"/>
                  </a:cubicBezTo>
                  <a:lnTo>
                    <a:pt x="1697" y="3980"/>
                  </a:lnTo>
                  <a:close/>
                  <a:moveTo>
                    <a:pt x="5827" y="4183"/>
                  </a:moveTo>
                  <a:lnTo>
                    <a:pt x="5827" y="4183"/>
                  </a:lnTo>
                  <a:cubicBezTo>
                    <a:pt x="5814" y="4254"/>
                    <a:pt x="5791" y="4326"/>
                    <a:pt x="5755" y="4392"/>
                  </a:cubicBezTo>
                  <a:cubicBezTo>
                    <a:pt x="5630" y="4414"/>
                    <a:pt x="5499" y="4439"/>
                    <a:pt x="5374" y="4450"/>
                  </a:cubicBezTo>
                  <a:cubicBezTo>
                    <a:pt x="5404" y="4379"/>
                    <a:pt x="5428" y="4307"/>
                    <a:pt x="5434" y="4236"/>
                  </a:cubicBezTo>
                  <a:cubicBezTo>
                    <a:pt x="5564" y="4224"/>
                    <a:pt x="5695" y="4207"/>
                    <a:pt x="5827" y="4183"/>
                  </a:cubicBezTo>
                  <a:close/>
                  <a:moveTo>
                    <a:pt x="4581" y="4177"/>
                  </a:moveTo>
                  <a:cubicBezTo>
                    <a:pt x="4706" y="4207"/>
                    <a:pt x="4843" y="4224"/>
                    <a:pt x="4975" y="4236"/>
                  </a:cubicBezTo>
                  <a:cubicBezTo>
                    <a:pt x="4963" y="4314"/>
                    <a:pt x="4939" y="4386"/>
                    <a:pt x="4909" y="4463"/>
                  </a:cubicBezTo>
                  <a:cubicBezTo>
                    <a:pt x="4772" y="4457"/>
                    <a:pt x="4642" y="4445"/>
                    <a:pt x="4516" y="4422"/>
                  </a:cubicBezTo>
                  <a:cubicBezTo>
                    <a:pt x="4546" y="4337"/>
                    <a:pt x="4570" y="4260"/>
                    <a:pt x="4581" y="4177"/>
                  </a:cubicBezTo>
                  <a:close/>
                  <a:moveTo>
                    <a:pt x="5010" y="4236"/>
                  </a:moveTo>
                  <a:cubicBezTo>
                    <a:pt x="5073" y="4242"/>
                    <a:pt x="5137" y="4245"/>
                    <a:pt x="5201" y="4245"/>
                  </a:cubicBezTo>
                  <a:cubicBezTo>
                    <a:pt x="5266" y="4245"/>
                    <a:pt x="5332" y="4242"/>
                    <a:pt x="5398" y="4236"/>
                  </a:cubicBezTo>
                  <a:lnTo>
                    <a:pt x="5398" y="4236"/>
                  </a:lnTo>
                  <a:cubicBezTo>
                    <a:pt x="5392" y="4314"/>
                    <a:pt x="5368" y="4386"/>
                    <a:pt x="5332" y="4450"/>
                  </a:cubicBezTo>
                  <a:cubicBezTo>
                    <a:pt x="5235" y="4460"/>
                    <a:pt x="5139" y="4465"/>
                    <a:pt x="5045" y="4465"/>
                  </a:cubicBezTo>
                  <a:cubicBezTo>
                    <a:pt x="5011" y="4465"/>
                    <a:pt x="4978" y="4465"/>
                    <a:pt x="4945" y="4463"/>
                  </a:cubicBezTo>
                  <a:cubicBezTo>
                    <a:pt x="4980" y="4392"/>
                    <a:pt x="4999" y="4314"/>
                    <a:pt x="5010" y="4236"/>
                  </a:cubicBezTo>
                  <a:close/>
                  <a:moveTo>
                    <a:pt x="3169" y="4164"/>
                  </a:moveTo>
                  <a:cubicBezTo>
                    <a:pt x="3127" y="4266"/>
                    <a:pt x="3080" y="4367"/>
                    <a:pt x="3020" y="4469"/>
                  </a:cubicBezTo>
                  <a:cubicBezTo>
                    <a:pt x="2931" y="4469"/>
                    <a:pt x="2836" y="4475"/>
                    <a:pt x="2747" y="4480"/>
                  </a:cubicBezTo>
                  <a:cubicBezTo>
                    <a:pt x="2824" y="4362"/>
                    <a:pt x="2883" y="4271"/>
                    <a:pt x="2937" y="4177"/>
                  </a:cubicBezTo>
                  <a:cubicBezTo>
                    <a:pt x="3014" y="4171"/>
                    <a:pt x="3092" y="4164"/>
                    <a:pt x="3169" y="4164"/>
                  </a:cubicBezTo>
                  <a:close/>
                  <a:moveTo>
                    <a:pt x="3212" y="4164"/>
                  </a:moveTo>
                  <a:cubicBezTo>
                    <a:pt x="3283" y="4164"/>
                    <a:pt x="3360" y="4164"/>
                    <a:pt x="3432" y="4177"/>
                  </a:cubicBezTo>
                  <a:cubicBezTo>
                    <a:pt x="3396" y="4279"/>
                    <a:pt x="3348" y="4379"/>
                    <a:pt x="3295" y="4486"/>
                  </a:cubicBezTo>
                  <a:cubicBezTo>
                    <a:pt x="3217" y="4475"/>
                    <a:pt x="3140" y="4475"/>
                    <a:pt x="3062" y="4469"/>
                  </a:cubicBezTo>
                  <a:cubicBezTo>
                    <a:pt x="3122" y="4367"/>
                    <a:pt x="3169" y="4266"/>
                    <a:pt x="3212" y="4164"/>
                  </a:cubicBezTo>
                  <a:close/>
                  <a:moveTo>
                    <a:pt x="572" y="4070"/>
                  </a:moveTo>
                  <a:cubicBezTo>
                    <a:pt x="608" y="4177"/>
                    <a:pt x="649" y="4307"/>
                    <a:pt x="667" y="4439"/>
                  </a:cubicBezTo>
                  <a:cubicBezTo>
                    <a:pt x="595" y="4463"/>
                    <a:pt x="518" y="4486"/>
                    <a:pt x="441" y="4505"/>
                  </a:cubicBezTo>
                  <a:cubicBezTo>
                    <a:pt x="423" y="4403"/>
                    <a:pt x="388" y="4296"/>
                    <a:pt x="333" y="4159"/>
                  </a:cubicBezTo>
                  <a:cubicBezTo>
                    <a:pt x="411" y="4129"/>
                    <a:pt x="488" y="4106"/>
                    <a:pt x="572" y="4070"/>
                  </a:cubicBezTo>
                  <a:close/>
                  <a:moveTo>
                    <a:pt x="7292" y="3908"/>
                  </a:moveTo>
                  <a:cubicBezTo>
                    <a:pt x="7137" y="4087"/>
                    <a:pt x="6916" y="4260"/>
                    <a:pt x="6738" y="4397"/>
                  </a:cubicBezTo>
                  <a:lnTo>
                    <a:pt x="6685" y="4439"/>
                  </a:lnTo>
                  <a:cubicBezTo>
                    <a:pt x="6625" y="4457"/>
                    <a:pt x="6553" y="4480"/>
                    <a:pt x="6476" y="4505"/>
                  </a:cubicBezTo>
                  <a:cubicBezTo>
                    <a:pt x="6666" y="4356"/>
                    <a:pt x="6858" y="4200"/>
                    <a:pt x="6982" y="4034"/>
                  </a:cubicBezTo>
                  <a:cubicBezTo>
                    <a:pt x="7078" y="3998"/>
                    <a:pt x="7172" y="3957"/>
                    <a:pt x="7292" y="3908"/>
                  </a:cubicBezTo>
                  <a:close/>
                  <a:moveTo>
                    <a:pt x="2115" y="4123"/>
                  </a:moveTo>
                  <a:cubicBezTo>
                    <a:pt x="2074" y="4243"/>
                    <a:pt x="2008" y="4350"/>
                    <a:pt x="1918" y="4445"/>
                  </a:cubicBezTo>
                  <a:cubicBezTo>
                    <a:pt x="1870" y="4469"/>
                    <a:pt x="1818" y="4493"/>
                    <a:pt x="1763" y="4516"/>
                  </a:cubicBezTo>
                  <a:cubicBezTo>
                    <a:pt x="1835" y="4427"/>
                    <a:pt x="1889" y="4332"/>
                    <a:pt x="1918" y="4224"/>
                  </a:cubicBezTo>
                  <a:cubicBezTo>
                    <a:pt x="1989" y="4189"/>
                    <a:pt x="2055" y="4153"/>
                    <a:pt x="2115" y="4123"/>
                  </a:cubicBezTo>
                  <a:close/>
                  <a:moveTo>
                    <a:pt x="2890" y="4183"/>
                  </a:moveTo>
                  <a:lnTo>
                    <a:pt x="2890" y="4183"/>
                  </a:lnTo>
                  <a:cubicBezTo>
                    <a:pt x="2841" y="4271"/>
                    <a:pt x="2783" y="4367"/>
                    <a:pt x="2698" y="4480"/>
                  </a:cubicBezTo>
                  <a:cubicBezTo>
                    <a:pt x="2621" y="4493"/>
                    <a:pt x="2544" y="4499"/>
                    <a:pt x="2461" y="4516"/>
                  </a:cubicBezTo>
                  <a:cubicBezTo>
                    <a:pt x="2550" y="4403"/>
                    <a:pt x="2621" y="4314"/>
                    <a:pt x="2675" y="4224"/>
                  </a:cubicBezTo>
                  <a:cubicBezTo>
                    <a:pt x="2747" y="4207"/>
                    <a:pt x="2824" y="4194"/>
                    <a:pt x="2890" y="4183"/>
                  </a:cubicBezTo>
                  <a:close/>
                  <a:moveTo>
                    <a:pt x="3468" y="4183"/>
                  </a:moveTo>
                  <a:cubicBezTo>
                    <a:pt x="3539" y="4189"/>
                    <a:pt x="3611" y="4207"/>
                    <a:pt x="3676" y="4224"/>
                  </a:cubicBezTo>
                  <a:cubicBezTo>
                    <a:pt x="3633" y="4332"/>
                    <a:pt x="3581" y="4439"/>
                    <a:pt x="3545" y="4522"/>
                  </a:cubicBezTo>
                  <a:cubicBezTo>
                    <a:pt x="3473" y="4510"/>
                    <a:pt x="3408" y="4499"/>
                    <a:pt x="3336" y="4493"/>
                  </a:cubicBezTo>
                  <a:cubicBezTo>
                    <a:pt x="3390" y="4386"/>
                    <a:pt x="3432" y="4284"/>
                    <a:pt x="3468" y="4183"/>
                  </a:cubicBezTo>
                  <a:close/>
                  <a:moveTo>
                    <a:pt x="298" y="4171"/>
                  </a:moveTo>
                  <a:cubicBezTo>
                    <a:pt x="352" y="4307"/>
                    <a:pt x="388" y="4414"/>
                    <a:pt x="405" y="4516"/>
                  </a:cubicBezTo>
                  <a:cubicBezTo>
                    <a:pt x="328" y="4535"/>
                    <a:pt x="250" y="4552"/>
                    <a:pt x="166" y="4565"/>
                  </a:cubicBezTo>
                  <a:cubicBezTo>
                    <a:pt x="149" y="4469"/>
                    <a:pt x="113" y="4362"/>
                    <a:pt x="59" y="4243"/>
                  </a:cubicBezTo>
                  <a:cubicBezTo>
                    <a:pt x="138" y="4219"/>
                    <a:pt x="220" y="4194"/>
                    <a:pt x="298" y="4171"/>
                  </a:cubicBezTo>
                  <a:close/>
                  <a:moveTo>
                    <a:pt x="2627" y="4236"/>
                  </a:moveTo>
                  <a:lnTo>
                    <a:pt x="2627" y="4236"/>
                  </a:lnTo>
                  <a:cubicBezTo>
                    <a:pt x="2550" y="4343"/>
                    <a:pt x="2472" y="4445"/>
                    <a:pt x="2407" y="4522"/>
                  </a:cubicBezTo>
                  <a:cubicBezTo>
                    <a:pt x="2335" y="4535"/>
                    <a:pt x="2264" y="4552"/>
                    <a:pt x="2186" y="4565"/>
                  </a:cubicBezTo>
                  <a:cubicBezTo>
                    <a:pt x="2288" y="4463"/>
                    <a:pt x="2365" y="4379"/>
                    <a:pt x="2425" y="4290"/>
                  </a:cubicBezTo>
                  <a:cubicBezTo>
                    <a:pt x="2497" y="4271"/>
                    <a:pt x="2561" y="4254"/>
                    <a:pt x="2627" y="4236"/>
                  </a:cubicBezTo>
                  <a:close/>
                  <a:moveTo>
                    <a:pt x="1460" y="4111"/>
                  </a:moveTo>
                  <a:cubicBezTo>
                    <a:pt x="1460" y="4230"/>
                    <a:pt x="1453" y="4326"/>
                    <a:pt x="1430" y="4414"/>
                  </a:cubicBezTo>
                  <a:cubicBezTo>
                    <a:pt x="1424" y="4433"/>
                    <a:pt x="1417" y="4450"/>
                    <a:pt x="1411" y="4475"/>
                  </a:cubicBezTo>
                  <a:cubicBezTo>
                    <a:pt x="1340" y="4516"/>
                    <a:pt x="1274" y="4552"/>
                    <a:pt x="1210" y="4582"/>
                  </a:cubicBezTo>
                  <a:cubicBezTo>
                    <a:pt x="1216" y="4576"/>
                    <a:pt x="1216" y="4565"/>
                    <a:pt x="1221" y="4557"/>
                  </a:cubicBezTo>
                  <a:cubicBezTo>
                    <a:pt x="1246" y="4469"/>
                    <a:pt x="1251" y="4362"/>
                    <a:pt x="1238" y="4230"/>
                  </a:cubicBezTo>
                  <a:cubicBezTo>
                    <a:pt x="1304" y="4194"/>
                    <a:pt x="1376" y="4159"/>
                    <a:pt x="1460" y="4111"/>
                  </a:cubicBezTo>
                  <a:close/>
                  <a:moveTo>
                    <a:pt x="6911" y="4064"/>
                  </a:moveTo>
                  <a:lnTo>
                    <a:pt x="6911" y="4064"/>
                  </a:lnTo>
                  <a:cubicBezTo>
                    <a:pt x="6762" y="4243"/>
                    <a:pt x="6536" y="4414"/>
                    <a:pt x="6374" y="4540"/>
                  </a:cubicBezTo>
                  <a:cubicBezTo>
                    <a:pt x="6292" y="4565"/>
                    <a:pt x="6214" y="4587"/>
                    <a:pt x="6143" y="4612"/>
                  </a:cubicBezTo>
                  <a:cubicBezTo>
                    <a:pt x="6279" y="4505"/>
                    <a:pt x="6465" y="4350"/>
                    <a:pt x="6583" y="4194"/>
                  </a:cubicBezTo>
                  <a:cubicBezTo>
                    <a:pt x="6685" y="4153"/>
                    <a:pt x="6792" y="4111"/>
                    <a:pt x="6911" y="4064"/>
                  </a:cubicBezTo>
                  <a:close/>
                  <a:moveTo>
                    <a:pt x="1870" y="4254"/>
                  </a:moveTo>
                  <a:lnTo>
                    <a:pt x="1870" y="4254"/>
                  </a:lnTo>
                  <a:cubicBezTo>
                    <a:pt x="1835" y="4367"/>
                    <a:pt x="1769" y="4463"/>
                    <a:pt x="1680" y="4552"/>
                  </a:cubicBezTo>
                  <a:cubicBezTo>
                    <a:pt x="1632" y="4576"/>
                    <a:pt x="1579" y="4600"/>
                    <a:pt x="1532" y="4618"/>
                  </a:cubicBezTo>
                  <a:cubicBezTo>
                    <a:pt x="1596" y="4546"/>
                    <a:pt x="1645" y="4463"/>
                    <a:pt x="1680" y="4362"/>
                  </a:cubicBezTo>
                  <a:cubicBezTo>
                    <a:pt x="1739" y="4326"/>
                    <a:pt x="1805" y="4290"/>
                    <a:pt x="1870" y="4254"/>
                  </a:cubicBezTo>
                  <a:close/>
                  <a:moveTo>
                    <a:pt x="3712" y="4230"/>
                  </a:moveTo>
                  <a:cubicBezTo>
                    <a:pt x="3771" y="4249"/>
                    <a:pt x="3831" y="4266"/>
                    <a:pt x="3884" y="4290"/>
                  </a:cubicBezTo>
                  <a:cubicBezTo>
                    <a:pt x="3938" y="4307"/>
                    <a:pt x="3985" y="4326"/>
                    <a:pt x="4034" y="4337"/>
                  </a:cubicBezTo>
                  <a:cubicBezTo>
                    <a:pt x="3998" y="4427"/>
                    <a:pt x="3955" y="4510"/>
                    <a:pt x="3897" y="4623"/>
                  </a:cubicBezTo>
                  <a:cubicBezTo>
                    <a:pt x="3848" y="4612"/>
                    <a:pt x="3801" y="4593"/>
                    <a:pt x="3754" y="4582"/>
                  </a:cubicBezTo>
                  <a:cubicBezTo>
                    <a:pt x="3699" y="4565"/>
                    <a:pt x="3641" y="4546"/>
                    <a:pt x="3581" y="4535"/>
                  </a:cubicBezTo>
                  <a:cubicBezTo>
                    <a:pt x="3616" y="4450"/>
                    <a:pt x="3669" y="4343"/>
                    <a:pt x="3712" y="4230"/>
                  </a:cubicBezTo>
                  <a:close/>
                  <a:moveTo>
                    <a:pt x="2365" y="4307"/>
                  </a:moveTo>
                  <a:lnTo>
                    <a:pt x="2365" y="4307"/>
                  </a:lnTo>
                  <a:cubicBezTo>
                    <a:pt x="2305" y="4392"/>
                    <a:pt x="2228" y="4480"/>
                    <a:pt x="2121" y="4582"/>
                  </a:cubicBezTo>
                  <a:cubicBezTo>
                    <a:pt x="2055" y="4593"/>
                    <a:pt x="1989" y="4612"/>
                    <a:pt x="1925" y="4629"/>
                  </a:cubicBezTo>
                  <a:cubicBezTo>
                    <a:pt x="2032" y="4540"/>
                    <a:pt x="2115" y="4457"/>
                    <a:pt x="2181" y="4379"/>
                  </a:cubicBezTo>
                  <a:cubicBezTo>
                    <a:pt x="2247" y="4356"/>
                    <a:pt x="2305" y="4332"/>
                    <a:pt x="2365" y="4307"/>
                  </a:cubicBezTo>
                  <a:close/>
                  <a:moveTo>
                    <a:pt x="1203" y="4249"/>
                  </a:moveTo>
                  <a:lnTo>
                    <a:pt x="1203" y="4249"/>
                  </a:lnTo>
                  <a:cubicBezTo>
                    <a:pt x="1216" y="4367"/>
                    <a:pt x="1210" y="4463"/>
                    <a:pt x="1186" y="4546"/>
                  </a:cubicBezTo>
                  <a:cubicBezTo>
                    <a:pt x="1180" y="4570"/>
                    <a:pt x="1174" y="4587"/>
                    <a:pt x="1167" y="4606"/>
                  </a:cubicBezTo>
                  <a:cubicBezTo>
                    <a:pt x="1144" y="4618"/>
                    <a:pt x="1120" y="4629"/>
                    <a:pt x="1096" y="4642"/>
                  </a:cubicBezTo>
                  <a:cubicBezTo>
                    <a:pt x="1054" y="4659"/>
                    <a:pt x="1007" y="4683"/>
                    <a:pt x="960" y="4700"/>
                  </a:cubicBezTo>
                  <a:cubicBezTo>
                    <a:pt x="960" y="4695"/>
                    <a:pt x="965" y="4689"/>
                    <a:pt x="965" y="4683"/>
                  </a:cubicBezTo>
                  <a:cubicBezTo>
                    <a:pt x="995" y="4593"/>
                    <a:pt x="995" y="4486"/>
                    <a:pt x="983" y="4356"/>
                  </a:cubicBezTo>
                  <a:cubicBezTo>
                    <a:pt x="1013" y="4337"/>
                    <a:pt x="1048" y="4326"/>
                    <a:pt x="1078" y="4307"/>
                  </a:cubicBezTo>
                  <a:cubicBezTo>
                    <a:pt x="1120" y="4290"/>
                    <a:pt x="1161" y="4266"/>
                    <a:pt x="1203" y="4249"/>
                  </a:cubicBezTo>
                  <a:close/>
                  <a:moveTo>
                    <a:pt x="2109" y="4403"/>
                  </a:moveTo>
                  <a:cubicBezTo>
                    <a:pt x="2038" y="4486"/>
                    <a:pt x="1953" y="4565"/>
                    <a:pt x="1840" y="4653"/>
                  </a:cubicBezTo>
                  <a:cubicBezTo>
                    <a:pt x="1788" y="4672"/>
                    <a:pt x="1727" y="4689"/>
                    <a:pt x="1667" y="4700"/>
                  </a:cubicBezTo>
                  <a:cubicBezTo>
                    <a:pt x="1782" y="4623"/>
                    <a:pt x="1865" y="4552"/>
                    <a:pt x="1936" y="4475"/>
                  </a:cubicBezTo>
                  <a:cubicBezTo>
                    <a:pt x="1996" y="4450"/>
                    <a:pt x="2055" y="4427"/>
                    <a:pt x="2109" y="4403"/>
                  </a:cubicBezTo>
                  <a:close/>
                  <a:moveTo>
                    <a:pt x="6517" y="4213"/>
                  </a:moveTo>
                  <a:lnTo>
                    <a:pt x="6517" y="4213"/>
                  </a:lnTo>
                  <a:cubicBezTo>
                    <a:pt x="6386" y="4373"/>
                    <a:pt x="6201" y="4516"/>
                    <a:pt x="6047" y="4636"/>
                  </a:cubicBezTo>
                  <a:cubicBezTo>
                    <a:pt x="5957" y="4659"/>
                    <a:pt x="5880" y="4683"/>
                    <a:pt x="5797" y="4700"/>
                  </a:cubicBezTo>
                  <a:cubicBezTo>
                    <a:pt x="5940" y="4582"/>
                    <a:pt x="6077" y="4463"/>
                    <a:pt x="6171" y="4326"/>
                  </a:cubicBezTo>
                  <a:cubicBezTo>
                    <a:pt x="6286" y="4296"/>
                    <a:pt x="6399" y="4260"/>
                    <a:pt x="6517" y="4213"/>
                  </a:cubicBezTo>
                  <a:close/>
                  <a:moveTo>
                    <a:pt x="4070" y="4350"/>
                  </a:moveTo>
                  <a:cubicBezTo>
                    <a:pt x="4200" y="4392"/>
                    <a:pt x="4331" y="4427"/>
                    <a:pt x="4463" y="4450"/>
                  </a:cubicBezTo>
                  <a:cubicBezTo>
                    <a:pt x="4420" y="4535"/>
                    <a:pt x="4373" y="4618"/>
                    <a:pt x="4295" y="4719"/>
                  </a:cubicBezTo>
                  <a:cubicBezTo>
                    <a:pt x="4183" y="4695"/>
                    <a:pt x="4057" y="4665"/>
                    <a:pt x="3932" y="4629"/>
                  </a:cubicBezTo>
                  <a:cubicBezTo>
                    <a:pt x="3991" y="4522"/>
                    <a:pt x="4034" y="4439"/>
                    <a:pt x="4070" y="4350"/>
                  </a:cubicBezTo>
                  <a:close/>
                  <a:moveTo>
                    <a:pt x="1632" y="4392"/>
                  </a:moveTo>
                  <a:cubicBezTo>
                    <a:pt x="1590" y="4493"/>
                    <a:pt x="1532" y="4582"/>
                    <a:pt x="1442" y="4665"/>
                  </a:cubicBezTo>
                  <a:cubicBezTo>
                    <a:pt x="1400" y="4683"/>
                    <a:pt x="1353" y="4708"/>
                    <a:pt x="1304" y="4725"/>
                  </a:cubicBezTo>
                  <a:cubicBezTo>
                    <a:pt x="1364" y="4659"/>
                    <a:pt x="1411" y="4582"/>
                    <a:pt x="1442" y="4499"/>
                  </a:cubicBezTo>
                  <a:cubicBezTo>
                    <a:pt x="1507" y="4463"/>
                    <a:pt x="1567" y="4427"/>
                    <a:pt x="1632" y="4392"/>
                  </a:cubicBezTo>
                  <a:close/>
                  <a:moveTo>
                    <a:pt x="6119" y="4343"/>
                  </a:moveTo>
                  <a:lnTo>
                    <a:pt x="6119" y="4343"/>
                  </a:lnTo>
                  <a:cubicBezTo>
                    <a:pt x="6006" y="4480"/>
                    <a:pt x="5850" y="4612"/>
                    <a:pt x="5720" y="4719"/>
                  </a:cubicBezTo>
                  <a:cubicBezTo>
                    <a:pt x="5654" y="4730"/>
                    <a:pt x="5582" y="4743"/>
                    <a:pt x="5517" y="4755"/>
                  </a:cubicBezTo>
                  <a:cubicBezTo>
                    <a:pt x="5635" y="4642"/>
                    <a:pt x="5725" y="4535"/>
                    <a:pt x="5778" y="4422"/>
                  </a:cubicBezTo>
                  <a:cubicBezTo>
                    <a:pt x="5893" y="4403"/>
                    <a:pt x="6006" y="4373"/>
                    <a:pt x="6119" y="4343"/>
                  </a:cubicBezTo>
                  <a:close/>
                  <a:moveTo>
                    <a:pt x="1846" y="4516"/>
                  </a:moveTo>
                  <a:cubicBezTo>
                    <a:pt x="1769" y="4587"/>
                    <a:pt x="1680" y="4659"/>
                    <a:pt x="1554" y="4743"/>
                  </a:cubicBezTo>
                  <a:cubicBezTo>
                    <a:pt x="1519" y="4749"/>
                    <a:pt x="1483" y="4761"/>
                    <a:pt x="1447" y="4772"/>
                  </a:cubicBezTo>
                  <a:cubicBezTo>
                    <a:pt x="1549" y="4713"/>
                    <a:pt x="1632" y="4648"/>
                    <a:pt x="1697" y="4582"/>
                  </a:cubicBezTo>
                  <a:cubicBezTo>
                    <a:pt x="1752" y="4557"/>
                    <a:pt x="1805" y="4535"/>
                    <a:pt x="1846" y="4516"/>
                  </a:cubicBezTo>
                  <a:close/>
                  <a:moveTo>
                    <a:pt x="4499" y="4457"/>
                  </a:moveTo>
                  <a:cubicBezTo>
                    <a:pt x="4629" y="4475"/>
                    <a:pt x="4760" y="4493"/>
                    <a:pt x="4892" y="4499"/>
                  </a:cubicBezTo>
                  <a:cubicBezTo>
                    <a:pt x="4843" y="4587"/>
                    <a:pt x="4777" y="4678"/>
                    <a:pt x="4689" y="4772"/>
                  </a:cubicBezTo>
                  <a:cubicBezTo>
                    <a:pt x="4576" y="4761"/>
                    <a:pt x="4456" y="4749"/>
                    <a:pt x="4337" y="4725"/>
                  </a:cubicBezTo>
                  <a:cubicBezTo>
                    <a:pt x="4408" y="4623"/>
                    <a:pt x="4463" y="4540"/>
                    <a:pt x="4499" y="4457"/>
                  </a:cubicBezTo>
                  <a:close/>
                  <a:moveTo>
                    <a:pt x="5737" y="4433"/>
                  </a:moveTo>
                  <a:lnTo>
                    <a:pt x="5737" y="4433"/>
                  </a:lnTo>
                  <a:cubicBezTo>
                    <a:pt x="5671" y="4540"/>
                    <a:pt x="5582" y="4648"/>
                    <a:pt x="5451" y="4761"/>
                  </a:cubicBezTo>
                  <a:cubicBezTo>
                    <a:pt x="5344" y="4772"/>
                    <a:pt x="5231" y="4785"/>
                    <a:pt x="5123" y="4785"/>
                  </a:cubicBezTo>
                  <a:cubicBezTo>
                    <a:pt x="5231" y="4683"/>
                    <a:pt x="5302" y="4587"/>
                    <a:pt x="5356" y="4486"/>
                  </a:cubicBezTo>
                  <a:cubicBezTo>
                    <a:pt x="5481" y="4475"/>
                    <a:pt x="5607" y="4457"/>
                    <a:pt x="5737" y="4433"/>
                  </a:cubicBezTo>
                  <a:close/>
                  <a:moveTo>
                    <a:pt x="5314" y="4493"/>
                  </a:moveTo>
                  <a:lnTo>
                    <a:pt x="5314" y="4493"/>
                  </a:lnTo>
                  <a:cubicBezTo>
                    <a:pt x="5261" y="4587"/>
                    <a:pt x="5183" y="4683"/>
                    <a:pt x="5070" y="4791"/>
                  </a:cubicBezTo>
                  <a:cubicBezTo>
                    <a:pt x="4956" y="4791"/>
                    <a:pt x="4843" y="4785"/>
                    <a:pt x="4730" y="4779"/>
                  </a:cubicBezTo>
                  <a:cubicBezTo>
                    <a:pt x="4820" y="4678"/>
                    <a:pt x="4885" y="4587"/>
                    <a:pt x="4927" y="4499"/>
                  </a:cubicBezTo>
                  <a:cubicBezTo>
                    <a:pt x="4964" y="4501"/>
                    <a:pt x="5001" y="4501"/>
                    <a:pt x="5038" y="4501"/>
                  </a:cubicBezTo>
                  <a:cubicBezTo>
                    <a:pt x="5129" y="4501"/>
                    <a:pt x="5222" y="4497"/>
                    <a:pt x="5314" y="4493"/>
                  </a:cubicBezTo>
                  <a:close/>
                  <a:moveTo>
                    <a:pt x="947" y="4367"/>
                  </a:moveTo>
                  <a:lnTo>
                    <a:pt x="947" y="4367"/>
                  </a:lnTo>
                  <a:cubicBezTo>
                    <a:pt x="960" y="4493"/>
                    <a:pt x="953" y="4587"/>
                    <a:pt x="930" y="4672"/>
                  </a:cubicBezTo>
                  <a:cubicBezTo>
                    <a:pt x="924" y="4689"/>
                    <a:pt x="917" y="4708"/>
                    <a:pt x="911" y="4725"/>
                  </a:cubicBezTo>
                  <a:cubicBezTo>
                    <a:pt x="840" y="4755"/>
                    <a:pt x="762" y="4779"/>
                    <a:pt x="685" y="4808"/>
                  </a:cubicBezTo>
                  <a:cubicBezTo>
                    <a:pt x="685" y="4796"/>
                    <a:pt x="691" y="4791"/>
                    <a:pt x="691" y="4785"/>
                  </a:cubicBezTo>
                  <a:cubicBezTo>
                    <a:pt x="721" y="4689"/>
                    <a:pt x="721" y="4587"/>
                    <a:pt x="709" y="4463"/>
                  </a:cubicBezTo>
                  <a:cubicBezTo>
                    <a:pt x="787" y="4433"/>
                    <a:pt x="870" y="4403"/>
                    <a:pt x="947" y="4367"/>
                  </a:cubicBezTo>
                  <a:close/>
                  <a:moveTo>
                    <a:pt x="2997" y="4505"/>
                  </a:moveTo>
                  <a:cubicBezTo>
                    <a:pt x="2973" y="4546"/>
                    <a:pt x="2949" y="4582"/>
                    <a:pt x="2926" y="4623"/>
                  </a:cubicBezTo>
                  <a:cubicBezTo>
                    <a:pt x="2901" y="4659"/>
                    <a:pt x="2877" y="4689"/>
                    <a:pt x="2860" y="4725"/>
                  </a:cubicBezTo>
                  <a:lnTo>
                    <a:pt x="2854" y="4725"/>
                  </a:lnTo>
                  <a:cubicBezTo>
                    <a:pt x="2836" y="4755"/>
                    <a:pt x="2818" y="4785"/>
                    <a:pt x="2800" y="4808"/>
                  </a:cubicBezTo>
                  <a:lnTo>
                    <a:pt x="2508" y="4808"/>
                  </a:lnTo>
                  <a:cubicBezTo>
                    <a:pt x="2544" y="4761"/>
                    <a:pt x="2580" y="4708"/>
                    <a:pt x="2615" y="4659"/>
                  </a:cubicBezTo>
                  <a:cubicBezTo>
                    <a:pt x="2651" y="4612"/>
                    <a:pt x="2687" y="4565"/>
                    <a:pt x="2717" y="4516"/>
                  </a:cubicBezTo>
                  <a:cubicBezTo>
                    <a:pt x="2811" y="4510"/>
                    <a:pt x="2907" y="4505"/>
                    <a:pt x="2997" y="4505"/>
                  </a:cubicBezTo>
                  <a:close/>
                  <a:moveTo>
                    <a:pt x="1585" y="4636"/>
                  </a:moveTo>
                  <a:lnTo>
                    <a:pt x="1585" y="4636"/>
                  </a:lnTo>
                  <a:cubicBezTo>
                    <a:pt x="1502" y="4700"/>
                    <a:pt x="1406" y="4761"/>
                    <a:pt x="1274" y="4826"/>
                  </a:cubicBezTo>
                  <a:cubicBezTo>
                    <a:pt x="1353" y="4785"/>
                    <a:pt x="1411" y="4743"/>
                    <a:pt x="1466" y="4695"/>
                  </a:cubicBezTo>
                  <a:lnTo>
                    <a:pt x="1513" y="4665"/>
                  </a:lnTo>
                  <a:cubicBezTo>
                    <a:pt x="1537" y="4659"/>
                    <a:pt x="1560" y="4648"/>
                    <a:pt x="1585" y="4636"/>
                  </a:cubicBezTo>
                  <a:close/>
                  <a:moveTo>
                    <a:pt x="2668" y="4522"/>
                  </a:moveTo>
                  <a:cubicBezTo>
                    <a:pt x="2645" y="4565"/>
                    <a:pt x="2615" y="4600"/>
                    <a:pt x="2585" y="4642"/>
                  </a:cubicBezTo>
                  <a:cubicBezTo>
                    <a:pt x="2544" y="4695"/>
                    <a:pt x="2502" y="4755"/>
                    <a:pt x="2461" y="4815"/>
                  </a:cubicBezTo>
                  <a:cubicBezTo>
                    <a:pt x="2371" y="4815"/>
                    <a:pt x="2282" y="4821"/>
                    <a:pt x="2192" y="4826"/>
                  </a:cubicBezTo>
                  <a:cubicBezTo>
                    <a:pt x="2228" y="4785"/>
                    <a:pt x="2269" y="4736"/>
                    <a:pt x="2311" y="4689"/>
                  </a:cubicBezTo>
                  <a:cubicBezTo>
                    <a:pt x="2347" y="4648"/>
                    <a:pt x="2390" y="4600"/>
                    <a:pt x="2425" y="4557"/>
                  </a:cubicBezTo>
                  <a:cubicBezTo>
                    <a:pt x="2508" y="4540"/>
                    <a:pt x="2591" y="4529"/>
                    <a:pt x="2668" y="4522"/>
                  </a:cubicBezTo>
                  <a:close/>
                  <a:moveTo>
                    <a:pt x="1394" y="4522"/>
                  </a:moveTo>
                  <a:cubicBezTo>
                    <a:pt x="1353" y="4618"/>
                    <a:pt x="1293" y="4700"/>
                    <a:pt x="1210" y="4766"/>
                  </a:cubicBezTo>
                  <a:cubicBezTo>
                    <a:pt x="1161" y="4791"/>
                    <a:pt x="1114" y="4815"/>
                    <a:pt x="1067" y="4832"/>
                  </a:cubicBezTo>
                  <a:cubicBezTo>
                    <a:pt x="1120" y="4772"/>
                    <a:pt x="1161" y="4708"/>
                    <a:pt x="1191" y="4629"/>
                  </a:cubicBezTo>
                  <a:cubicBezTo>
                    <a:pt x="1257" y="4600"/>
                    <a:pt x="1323" y="4565"/>
                    <a:pt x="1394" y="4522"/>
                  </a:cubicBezTo>
                  <a:close/>
                  <a:moveTo>
                    <a:pt x="3039" y="4505"/>
                  </a:moveTo>
                  <a:cubicBezTo>
                    <a:pt x="3122" y="4505"/>
                    <a:pt x="3199" y="4510"/>
                    <a:pt x="3276" y="4522"/>
                  </a:cubicBezTo>
                  <a:cubicBezTo>
                    <a:pt x="3259" y="4557"/>
                    <a:pt x="3235" y="4600"/>
                    <a:pt x="3212" y="4642"/>
                  </a:cubicBezTo>
                  <a:cubicBezTo>
                    <a:pt x="3193" y="4678"/>
                    <a:pt x="3176" y="4708"/>
                    <a:pt x="3157" y="4736"/>
                  </a:cubicBezTo>
                  <a:cubicBezTo>
                    <a:pt x="3140" y="4766"/>
                    <a:pt x="3122" y="4802"/>
                    <a:pt x="3104" y="4832"/>
                  </a:cubicBezTo>
                  <a:cubicBezTo>
                    <a:pt x="3014" y="4821"/>
                    <a:pt x="2931" y="4815"/>
                    <a:pt x="2841" y="4815"/>
                  </a:cubicBezTo>
                  <a:cubicBezTo>
                    <a:pt x="2854" y="4791"/>
                    <a:pt x="2871" y="4766"/>
                    <a:pt x="2883" y="4749"/>
                  </a:cubicBezTo>
                  <a:cubicBezTo>
                    <a:pt x="2907" y="4713"/>
                    <a:pt x="2931" y="4678"/>
                    <a:pt x="2954" y="4642"/>
                  </a:cubicBezTo>
                  <a:cubicBezTo>
                    <a:pt x="2984" y="4593"/>
                    <a:pt x="3014" y="4552"/>
                    <a:pt x="3039" y="4505"/>
                  </a:cubicBezTo>
                  <a:close/>
                  <a:moveTo>
                    <a:pt x="1317" y="4761"/>
                  </a:moveTo>
                  <a:lnTo>
                    <a:pt x="1317" y="4761"/>
                  </a:lnTo>
                  <a:cubicBezTo>
                    <a:pt x="1274" y="4785"/>
                    <a:pt x="1233" y="4815"/>
                    <a:pt x="1180" y="4838"/>
                  </a:cubicBezTo>
                  <a:cubicBezTo>
                    <a:pt x="1197" y="4826"/>
                    <a:pt x="1216" y="4815"/>
                    <a:pt x="1233" y="4802"/>
                  </a:cubicBezTo>
                  <a:cubicBezTo>
                    <a:pt x="1257" y="4785"/>
                    <a:pt x="1287" y="4772"/>
                    <a:pt x="1317" y="4761"/>
                  </a:cubicBezTo>
                  <a:close/>
                  <a:moveTo>
                    <a:pt x="2371" y="4565"/>
                  </a:moveTo>
                  <a:lnTo>
                    <a:pt x="2371" y="4565"/>
                  </a:lnTo>
                  <a:cubicBezTo>
                    <a:pt x="2341" y="4600"/>
                    <a:pt x="2311" y="4636"/>
                    <a:pt x="2282" y="4672"/>
                  </a:cubicBezTo>
                  <a:cubicBezTo>
                    <a:pt x="2234" y="4725"/>
                    <a:pt x="2186" y="4779"/>
                    <a:pt x="2139" y="4832"/>
                  </a:cubicBezTo>
                  <a:cubicBezTo>
                    <a:pt x="2055" y="4843"/>
                    <a:pt x="1972" y="4851"/>
                    <a:pt x="1882" y="4862"/>
                  </a:cubicBezTo>
                  <a:cubicBezTo>
                    <a:pt x="1918" y="4826"/>
                    <a:pt x="1961" y="4785"/>
                    <a:pt x="2002" y="4749"/>
                  </a:cubicBezTo>
                  <a:cubicBezTo>
                    <a:pt x="2049" y="4708"/>
                    <a:pt x="2096" y="4659"/>
                    <a:pt x="2139" y="4612"/>
                  </a:cubicBezTo>
                  <a:cubicBezTo>
                    <a:pt x="2216" y="4593"/>
                    <a:pt x="2294" y="4582"/>
                    <a:pt x="2371" y="4565"/>
                  </a:cubicBezTo>
                  <a:close/>
                  <a:moveTo>
                    <a:pt x="674" y="4475"/>
                  </a:moveTo>
                  <a:cubicBezTo>
                    <a:pt x="685" y="4587"/>
                    <a:pt x="679" y="4689"/>
                    <a:pt x="655" y="4772"/>
                  </a:cubicBezTo>
                  <a:cubicBezTo>
                    <a:pt x="655" y="4791"/>
                    <a:pt x="649" y="4802"/>
                    <a:pt x="644" y="4821"/>
                  </a:cubicBezTo>
                  <a:cubicBezTo>
                    <a:pt x="578" y="4838"/>
                    <a:pt x="506" y="4856"/>
                    <a:pt x="435" y="4873"/>
                  </a:cubicBezTo>
                  <a:cubicBezTo>
                    <a:pt x="471" y="4785"/>
                    <a:pt x="471" y="4672"/>
                    <a:pt x="446" y="4540"/>
                  </a:cubicBezTo>
                  <a:cubicBezTo>
                    <a:pt x="524" y="4522"/>
                    <a:pt x="602" y="4499"/>
                    <a:pt x="674" y="4475"/>
                  </a:cubicBezTo>
                  <a:close/>
                  <a:moveTo>
                    <a:pt x="3319" y="4522"/>
                  </a:moveTo>
                  <a:cubicBezTo>
                    <a:pt x="3390" y="4535"/>
                    <a:pt x="3462" y="4546"/>
                    <a:pt x="3526" y="4557"/>
                  </a:cubicBezTo>
                  <a:lnTo>
                    <a:pt x="3473" y="4665"/>
                  </a:lnTo>
                  <a:cubicBezTo>
                    <a:pt x="3443" y="4730"/>
                    <a:pt x="3408" y="4802"/>
                    <a:pt x="3378" y="4873"/>
                  </a:cubicBezTo>
                  <a:cubicBezTo>
                    <a:pt x="3300" y="4856"/>
                    <a:pt x="3223" y="4843"/>
                    <a:pt x="3140" y="4838"/>
                  </a:cubicBezTo>
                  <a:cubicBezTo>
                    <a:pt x="3157" y="4808"/>
                    <a:pt x="3169" y="4785"/>
                    <a:pt x="3187" y="4755"/>
                  </a:cubicBezTo>
                  <a:cubicBezTo>
                    <a:pt x="3205" y="4725"/>
                    <a:pt x="3223" y="4695"/>
                    <a:pt x="3240" y="4659"/>
                  </a:cubicBezTo>
                  <a:cubicBezTo>
                    <a:pt x="3270" y="4618"/>
                    <a:pt x="3295" y="4570"/>
                    <a:pt x="3319" y="4522"/>
                  </a:cubicBezTo>
                  <a:close/>
                  <a:moveTo>
                    <a:pt x="2074" y="4629"/>
                  </a:moveTo>
                  <a:lnTo>
                    <a:pt x="2074" y="4629"/>
                  </a:lnTo>
                  <a:cubicBezTo>
                    <a:pt x="2038" y="4659"/>
                    <a:pt x="2008" y="4689"/>
                    <a:pt x="1978" y="4725"/>
                  </a:cubicBezTo>
                  <a:cubicBezTo>
                    <a:pt x="1925" y="4772"/>
                    <a:pt x="1870" y="4821"/>
                    <a:pt x="1823" y="4868"/>
                  </a:cubicBezTo>
                  <a:cubicBezTo>
                    <a:pt x="1739" y="4879"/>
                    <a:pt x="1662" y="4892"/>
                    <a:pt x="1573" y="4909"/>
                  </a:cubicBezTo>
                  <a:cubicBezTo>
                    <a:pt x="1615" y="4873"/>
                    <a:pt x="1650" y="4843"/>
                    <a:pt x="1692" y="4815"/>
                  </a:cubicBezTo>
                  <a:cubicBezTo>
                    <a:pt x="1746" y="4772"/>
                    <a:pt x="1799" y="4730"/>
                    <a:pt x="1853" y="4689"/>
                  </a:cubicBezTo>
                  <a:cubicBezTo>
                    <a:pt x="1931" y="4665"/>
                    <a:pt x="2002" y="4648"/>
                    <a:pt x="2074" y="4629"/>
                  </a:cubicBezTo>
                  <a:close/>
                  <a:moveTo>
                    <a:pt x="1043" y="4886"/>
                  </a:moveTo>
                  <a:lnTo>
                    <a:pt x="1043" y="4886"/>
                  </a:lnTo>
                  <a:cubicBezTo>
                    <a:pt x="1024" y="4892"/>
                    <a:pt x="1001" y="4903"/>
                    <a:pt x="983" y="4915"/>
                  </a:cubicBezTo>
                  <a:cubicBezTo>
                    <a:pt x="988" y="4909"/>
                    <a:pt x="988" y="4903"/>
                    <a:pt x="995" y="4903"/>
                  </a:cubicBezTo>
                  <a:cubicBezTo>
                    <a:pt x="1007" y="4898"/>
                    <a:pt x="1024" y="4892"/>
                    <a:pt x="1043" y="4886"/>
                  </a:cubicBezTo>
                  <a:close/>
                  <a:moveTo>
                    <a:pt x="416" y="4552"/>
                  </a:moveTo>
                  <a:cubicBezTo>
                    <a:pt x="435" y="4678"/>
                    <a:pt x="435" y="4779"/>
                    <a:pt x="405" y="4862"/>
                  </a:cubicBezTo>
                  <a:cubicBezTo>
                    <a:pt x="399" y="4868"/>
                    <a:pt x="399" y="4873"/>
                    <a:pt x="393" y="4879"/>
                  </a:cubicBezTo>
                  <a:cubicBezTo>
                    <a:pt x="316" y="4898"/>
                    <a:pt x="238" y="4915"/>
                    <a:pt x="160" y="4922"/>
                  </a:cubicBezTo>
                  <a:cubicBezTo>
                    <a:pt x="196" y="4838"/>
                    <a:pt x="202" y="4730"/>
                    <a:pt x="179" y="4600"/>
                  </a:cubicBezTo>
                  <a:cubicBezTo>
                    <a:pt x="256" y="4587"/>
                    <a:pt x="333" y="4570"/>
                    <a:pt x="416" y="4552"/>
                  </a:cubicBezTo>
                  <a:close/>
                  <a:moveTo>
                    <a:pt x="1144" y="4659"/>
                  </a:moveTo>
                  <a:cubicBezTo>
                    <a:pt x="1103" y="4743"/>
                    <a:pt x="1048" y="4815"/>
                    <a:pt x="977" y="4873"/>
                  </a:cubicBezTo>
                  <a:cubicBezTo>
                    <a:pt x="947" y="4886"/>
                    <a:pt x="917" y="4898"/>
                    <a:pt x="888" y="4909"/>
                  </a:cubicBezTo>
                  <a:cubicBezTo>
                    <a:pt x="864" y="4915"/>
                    <a:pt x="845" y="4928"/>
                    <a:pt x="822" y="4934"/>
                  </a:cubicBezTo>
                  <a:cubicBezTo>
                    <a:pt x="870" y="4879"/>
                    <a:pt x="911" y="4821"/>
                    <a:pt x="941" y="4749"/>
                  </a:cubicBezTo>
                  <a:cubicBezTo>
                    <a:pt x="1001" y="4725"/>
                    <a:pt x="1054" y="4700"/>
                    <a:pt x="1114" y="4672"/>
                  </a:cubicBezTo>
                  <a:cubicBezTo>
                    <a:pt x="1126" y="4665"/>
                    <a:pt x="1131" y="4659"/>
                    <a:pt x="1144" y="4659"/>
                  </a:cubicBezTo>
                  <a:close/>
                  <a:moveTo>
                    <a:pt x="988" y="4939"/>
                  </a:moveTo>
                  <a:cubicBezTo>
                    <a:pt x="983" y="4939"/>
                    <a:pt x="971" y="4945"/>
                    <a:pt x="965" y="4945"/>
                  </a:cubicBezTo>
                  <a:cubicBezTo>
                    <a:pt x="971" y="4945"/>
                    <a:pt x="977" y="4939"/>
                    <a:pt x="983" y="4939"/>
                  </a:cubicBezTo>
                  <a:close/>
                  <a:moveTo>
                    <a:pt x="3562" y="4565"/>
                  </a:moveTo>
                  <a:cubicBezTo>
                    <a:pt x="3622" y="4582"/>
                    <a:pt x="3688" y="4593"/>
                    <a:pt x="3748" y="4612"/>
                  </a:cubicBezTo>
                  <a:cubicBezTo>
                    <a:pt x="3789" y="4629"/>
                    <a:pt x="3837" y="4642"/>
                    <a:pt x="3878" y="4653"/>
                  </a:cubicBezTo>
                  <a:cubicBezTo>
                    <a:pt x="3855" y="4700"/>
                    <a:pt x="3831" y="4743"/>
                    <a:pt x="3801" y="4791"/>
                  </a:cubicBezTo>
                  <a:cubicBezTo>
                    <a:pt x="3771" y="4843"/>
                    <a:pt x="3741" y="4898"/>
                    <a:pt x="3712" y="4951"/>
                  </a:cubicBezTo>
                  <a:cubicBezTo>
                    <a:pt x="3669" y="4939"/>
                    <a:pt x="3628" y="4928"/>
                    <a:pt x="3586" y="4922"/>
                  </a:cubicBezTo>
                  <a:lnTo>
                    <a:pt x="3575" y="4915"/>
                  </a:lnTo>
                  <a:cubicBezTo>
                    <a:pt x="3521" y="4903"/>
                    <a:pt x="3468" y="4892"/>
                    <a:pt x="3413" y="4879"/>
                  </a:cubicBezTo>
                  <a:cubicBezTo>
                    <a:pt x="3443" y="4815"/>
                    <a:pt x="3479" y="4743"/>
                    <a:pt x="3509" y="4678"/>
                  </a:cubicBezTo>
                  <a:cubicBezTo>
                    <a:pt x="3526" y="4642"/>
                    <a:pt x="3545" y="4606"/>
                    <a:pt x="3562" y="4565"/>
                  </a:cubicBezTo>
                  <a:close/>
                  <a:moveTo>
                    <a:pt x="1763" y="4713"/>
                  </a:moveTo>
                  <a:lnTo>
                    <a:pt x="1763" y="4713"/>
                  </a:lnTo>
                  <a:cubicBezTo>
                    <a:pt x="1733" y="4736"/>
                    <a:pt x="1697" y="4761"/>
                    <a:pt x="1667" y="4791"/>
                  </a:cubicBezTo>
                  <a:cubicBezTo>
                    <a:pt x="1615" y="4832"/>
                    <a:pt x="1554" y="4873"/>
                    <a:pt x="1502" y="4922"/>
                  </a:cubicBezTo>
                  <a:cubicBezTo>
                    <a:pt x="1424" y="4934"/>
                    <a:pt x="1346" y="4945"/>
                    <a:pt x="1263" y="4964"/>
                  </a:cubicBezTo>
                  <a:cubicBezTo>
                    <a:pt x="1304" y="4939"/>
                    <a:pt x="1340" y="4915"/>
                    <a:pt x="1381" y="4892"/>
                  </a:cubicBezTo>
                  <a:cubicBezTo>
                    <a:pt x="1442" y="4851"/>
                    <a:pt x="1507" y="4815"/>
                    <a:pt x="1567" y="4772"/>
                  </a:cubicBezTo>
                  <a:cubicBezTo>
                    <a:pt x="1639" y="4749"/>
                    <a:pt x="1703" y="4730"/>
                    <a:pt x="1763" y="4713"/>
                  </a:cubicBezTo>
                  <a:close/>
                  <a:moveTo>
                    <a:pt x="810" y="4975"/>
                  </a:moveTo>
                  <a:cubicBezTo>
                    <a:pt x="798" y="4981"/>
                    <a:pt x="792" y="4986"/>
                    <a:pt x="781" y="4994"/>
                  </a:cubicBezTo>
                  <a:cubicBezTo>
                    <a:pt x="772" y="4994"/>
                    <a:pt x="763" y="4996"/>
                    <a:pt x="755" y="4998"/>
                  </a:cubicBezTo>
                  <a:lnTo>
                    <a:pt x="755" y="4998"/>
                  </a:lnTo>
                  <a:cubicBezTo>
                    <a:pt x="776" y="4992"/>
                    <a:pt x="793" y="4980"/>
                    <a:pt x="810" y="4975"/>
                  </a:cubicBezTo>
                  <a:close/>
                  <a:moveTo>
                    <a:pt x="864" y="4975"/>
                  </a:moveTo>
                  <a:lnTo>
                    <a:pt x="870" y="4981"/>
                  </a:lnTo>
                  <a:cubicBezTo>
                    <a:pt x="845" y="4994"/>
                    <a:pt x="822" y="4999"/>
                    <a:pt x="798" y="5005"/>
                  </a:cubicBezTo>
                  <a:cubicBezTo>
                    <a:pt x="822" y="4999"/>
                    <a:pt x="845" y="4986"/>
                    <a:pt x="864" y="4975"/>
                  </a:cubicBezTo>
                  <a:close/>
                  <a:moveTo>
                    <a:pt x="1430" y="4815"/>
                  </a:moveTo>
                  <a:lnTo>
                    <a:pt x="1430" y="4815"/>
                  </a:lnTo>
                  <a:cubicBezTo>
                    <a:pt x="1406" y="4832"/>
                    <a:pt x="1381" y="4843"/>
                    <a:pt x="1359" y="4862"/>
                  </a:cubicBezTo>
                  <a:cubicBezTo>
                    <a:pt x="1299" y="4898"/>
                    <a:pt x="1233" y="4939"/>
                    <a:pt x="1174" y="4981"/>
                  </a:cubicBezTo>
                  <a:cubicBezTo>
                    <a:pt x="1103" y="4994"/>
                    <a:pt x="1031" y="5005"/>
                    <a:pt x="965" y="5016"/>
                  </a:cubicBezTo>
                  <a:cubicBezTo>
                    <a:pt x="1001" y="4999"/>
                    <a:pt x="1031" y="4986"/>
                    <a:pt x="1067" y="4969"/>
                  </a:cubicBezTo>
                  <a:cubicBezTo>
                    <a:pt x="1138" y="4934"/>
                    <a:pt x="1210" y="4903"/>
                    <a:pt x="1281" y="4868"/>
                  </a:cubicBezTo>
                  <a:cubicBezTo>
                    <a:pt x="1329" y="4851"/>
                    <a:pt x="1381" y="4832"/>
                    <a:pt x="1430" y="4815"/>
                  </a:cubicBezTo>
                  <a:close/>
                  <a:moveTo>
                    <a:pt x="7816" y="4129"/>
                  </a:moveTo>
                  <a:lnTo>
                    <a:pt x="7816" y="4129"/>
                  </a:lnTo>
                  <a:cubicBezTo>
                    <a:pt x="7733" y="4200"/>
                    <a:pt x="7656" y="4271"/>
                    <a:pt x="7573" y="4337"/>
                  </a:cubicBezTo>
                  <a:lnTo>
                    <a:pt x="7518" y="4386"/>
                  </a:lnTo>
                  <a:cubicBezTo>
                    <a:pt x="7411" y="4480"/>
                    <a:pt x="7304" y="4576"/>
                    <a:pt x="7197" y="4672"/>
                  </a:cubicBezTo>
                  <a:lnTo>
                    <a:pt x="7191" y="4678"/>
                  </a:lnTo>
                  <a:cubicBezTo>
                    <a:pt x="7065" y="4785"/>
                    <a:pt x="6941" y="4892"/>
                    <a:pt x="6809" y="5011"/>
                  </a:cubicBezTo>
                  <a:cubicBezTo>
                    <a:pt x="6751" y="5011"/>
                    <a:pt x="6685" y="5011"/>
                    <a:pt x="6630" y="5016"/>
                  </a:cubicBezTo>
                  <a:cubicBezTo>
                    <a:pt x="6743" y="4915"/>
                    <a:pt x="6858" y="4821"/>
                    <a:pt x="6971" y="4719"/>
                  </a:cubicBezTo>
                  <a:cubicBezTo>
                    <a:pt x="7114" y="4593"/>
                    <a:pt x="7262" y="4469"/>
                    <a:pt x="7411" y="4337"/>
                  </a:cubicBezTo>
                  <a:cubicBezTo>
                    <a:pt x="7465" y="4290"/>
                    <a:pt x="7518" y="4249"/>
                    <a:pt x="7566" y="4200"/>
                  </a:cubicBezTo>
                  <a:lnTo>
                    <a:pt x="7590" y="4183"/>
                  </a:lnTo>
                  <a:cubicBezTo>
                    <a:pt x="7601" y="4177"/>
                    <a:pt x="7614" y="4177"/>
                    <a:pt x="7626" y="4171"/>
                  </a:cubicBezTo>
                  <a:cubicBezTo>
                    <a:pt x="7686" y="4153"/>
                    <a:pt x="7751" y="4141"/>
                    <a:pt x="7816" y="4129"/>
                  </a:cubicBezTo>
                  <a:close/>
                  <a:moveTo>
                    <a:pt x="894" y="4766"/>
                  </a:moveTo>
                  <a:cubicBezTo>
                    <a:pt x="852" y="4843"/>
                    <a:pt x="804" y="4909"/>
                    <a:pt x="732" y="4964"/>
                  </a:cubicBezTo>
                  <a:cubicBezTo>
                    <a:pt x="679" y="4986"/>
                    <a:pt x="619" y="5005"/>
                    <a:pt x="559" y="5022"/>
                  </a:cubicBezTo>
                  <a:cubicBezTo>
                    <a:pt x="608" y="4969"/>
                    <a:pt x="644" y="4909"/>
                    <a:pt x="667" y="4843"/>
                  </a:cubicBezTo>
                  <a:cubicBezTo>
                    <a:pt x="745" y="4826"/>
                    <a:pt x="822" y="4796"/>
                    <a:pt x="894" y="4766"/>
                  </a:cubicBezTo>
                  <a:close/>
                  <a:moveTo>
                    <a:pt x="3914" y="4665"/>
                  </a:moveTo>
                  <a:cubicBezTo>
                    <a:pt x="4040" y="4695"/>
                    <a:pt x="4158" y="4725"/>
                    <a:pt x="4271" y="4749"/>
                  </a:cubicBezTo>
                  <a:cubicBezTo>
                    <a:pt x="4235" y="4802"/>
                    <a:pt x="4194" y="4856"/>
                    <a:pt x="4147" y="4909"/>
                  </a:cubicBezTo>
                  <a:cubicBezTo>
                    <a:pt x="4117" y="4945"/>
                    <a:pt x="4081" y="4986"/>
                    <a:pt x="4051" y="5035"/>
                  </a:cubicBezTo>
                  <a:cubicBezTo>
                    <a:pt x="3938" y="5005"/>
                    <a:pt x="3831" y="4981"/>
                    <a:pt x="3748" y="4958"/>
                  </a:cubicBezTo>
                  <a:cubicBezTo>
                    <a:pt x="3776" y="4909"/>
                    <a:pt x="3801" y="4856"/>
                    <a:pt x="3831" y="4808"/>
                  </a:cubicBezTo>
                  <a:lnTo>
                    <a:pt x="3837" y="4808"/>
                  </a:lnTo>
                  <a:cubicBezTo>
                    <a:pt x="3861" y="4761"/>
                    <a:pt x="3891" y="4713"/>
                    <a:pt x="3914" y="4665"/>
                  </a:cubicBezTo>
                  <a:close/>
                  <a:moveTo>
                    <a:pt x="7513" y="4200"/>
                  </a:moveTo>
                  <a:lnTo>
                    <a:pt x="7513" y="4200"/>
                  </a:lnTo>
                  <a:cubicBezTo>
                    <a:pt x="7471" y="4236"/>
                    <a:pt x="7430" y="4271"/>
                    <a:pt x="7387" y="4307"/>
                  </a:cubicBezTo>
                  <a:cubicBezTo>
                    <a:pt x="7244" y="4439"/>
                    <a:pt x="7089" y="4570"/>
                    <a:pt x="6946" y="4695"/>
                  </a:cubicBezTo>
                  <a:cubicBezTo>
                    <a:pt x="6822" y="4802"/>
                    <a:pt x="6696" y="4909"/>
                    <a:pt x="6572" y="5022"/>
                  </a:cubicBezTo>
                  <a:cubicBezTo>
                    <a:pt x="6500" y="5022"/>
                    <a:pt x="6429" y="5035"/>
                    <a:pt x="6350" y="5041"/>
                  </a:cubicBezTo>
                  <a:cubicBezTo>
                    <a:pt x="6422" y="4981"/>
                    <a:pt x="6493" y="4928"/>
                    <a:pt x="6565" y="4868"/>
                  </a:cubicBezTo>
                  <a:cubicBezTo>
                    <a:pt x="6762" y="4713"/>
                    <a:pt x="6952" y="4565"/>
                    <a:pt x="7125" y="4414"/>
                  </a:cubicBezTo>
                  <a:cubicBezTo>
                    <a:pt x="7172" y="4373"/>
                    <a:pt x="7221" y="4332"/>
                    <a:pt x="7268" y="4290"/>
                  </a:cubicBezTo>
                  <a:lnTo>
                    <a:pt x="7292" y="4266"/>
                  </a:lnTo>
                  <a:cubicBezTo>
                    <a:pt x="7370" y="4243"/>
                    <a:pt x="7441" y="4224"/>
                    <a:pt x="7513" y="4200"/>
                  </a:cubicBezTo>
                  <a:close/>
                  <a:moveTo>
                    <a:pt x="7202" y="4296"/>
                  </a:moveTo>
                  <a:lnTo>
                    <a:pt x="7202" y="4296"/>
                  </a:lnTo>
                  <a:cubicBezTo>
                    <a:pt x="7167" y="4326"/>
                    <a:pt x="7137" y="4356"/>
                    <a:pt x="7101" y="4386"/>
                  </a:cubicBezTo>
                  <a:cubicBezTo>
                    <a:pt x="6929" y="4535"/>
                    <a:pt x="6738" y="4683"/>
                    <a:pt x="6542" y="4843"/>
                  </a:cubicBezTo>
                  <a:cubicBezTo>
                    <a:pt x="6457" y="4909"/>
                    <a:pt x="6369" y="4981"/>
                    <a:pt x="6286" y="5046"/>
                  </a:cubicBezTo>
                  <a:cubicBezTo>
                    <a:pt x="6231" y="5052"/>
                    <a:pt x="6184" y="5058"/>
                    <a:pt x="6130" y="5065"/>
                  </a:cubicBezTo>
                  <a:cubicBezTo>
                    <a:pt x="6196" y="5016"/>
                    <a:pt x="6256" y="4969"/>
                    <a:pt x="6322" y="4915"/>
                  </a:cubicBezTo>
                  <a:cubicBezTo>
                    <a:pt x="6500" y="4772"/>
                    <a:pt x="6672" y="4642"/>
                    <a:pt x="6839" y="4499"/>
                  </a:cubicBezTo>
                  <a:cubicBezTo>
                    <a:pt x="6886" y="4457"/>
                    <a:pt x="6946" y="4409"/>
                    <a:pt x="7012" y="4362"/>
                  </a:cubicBezTo>
                  <a:cubicBezTo>
                    <a:pt x="7084" y="4337"/>
                    <a:pt x="7144" y="4314"/>
                    <a:pt x="7202" y="4296"/>
                  </a:cubicBezTo>
                  <a:close/>
                  <a:moveTo>
                    <a:pt x="1024" y="4951"/>
                  </a:moveTo>
                  <a:cubicBezTo>
                    <a:pt x="960" y="4981"/>
                    <a:pt x="894" y="5011"/>
                    <a:pt x="828" y="5046"/>
                  </a:cubicBezTo>
                  <a:lnTo>
                    <a:pt x="768" y="5058"/>
                  </a:lnTo>
                  <a:cubicBezTo>
                    <a:pt x="738" y="5065"/>
                    <a:pt x="715" y="5065"/>
                    <a:pt x="691" y="5071"/>
                  </a:cubicBezTo>
                  <a:cubicBezTo>
                    <a:pt x="709" y="5065"/>
                    <a:pt x="732" y="5058"/>
                    <a:pt x="757" y="5046"/>
                  </a:cubicBezTo>
                  <a:cubicBezTo>
                    <a:pt x="840" y="5016"/>
                    <a:pt x="924" y="4986"/>
                    <a:pt x="1007" y="4958"/>
                  </a:cubicBezTo>
                  <a:cubicBezTo>
                    <a:pt x="1013" y="4951"/>
                    <a:pt x="1018" y="4951"/>
                    <a:pt x="1024" y="4951"/>
                  </a:cubicBezTo>
                  <a:close/>
                  <a:moveTo>
                    <a:pt x="625" y="4862"/>
                  </a:moveTo>
                  <a:lnTo>
                    <a:pt x="625" y="4862"/>
                  </a:lnTo>
                  <a:cubicBezTo>
                    <a:pt x="589" y="4934"/>
                    <a:pt x="548" y="4994"/>
                    <a:pt x="482" y="5041"/>
                  </a:cubicBezTo>
                  <a:cubicBezTo>
                    <a:pt x="429" y="5058"/>
                    <a:pt x="369" y="5071"/>
                    <a:pt x="309" y="5082"/>
                  </a:cubicBezTo>
                  <a:cubicBezTo>
                    <a:pt x="358" y="5035"/>
                    <a:pt x="393" y="4975"/>
                    <a:pt x="423" y="4909"/>
                  </a:cubicBezTo>
                  <a:cubicBezTo>
                    <a:pt x="488" y="4898"/>
                    <a:pt x="559" y="4879"/>
                    <a:pt x="625" y="4862"/>
                  </a:cubicBezTo>
                  <a:close/>
                  <a:moveTo>
                    <a:pt x="749" y="5024"/>
                  </a:moveTo>
                  <a:cubicBezTo>
                    <a:pt x="748" y="5025"/>
                    <a:pt x="747" y="5027"/>
                    <a:pt x="745" y="5029"/>
                  </a:cubicBezTo>
                  <a:cubicBezTo>
                    <a:pt x="691" y="5046"/>
                    <a:pt x="631" y="5065"/>
                    <a:pt x="578" y="5088"/>
                  </a:cubicBezTo>
                  <a:lnTo>
                    <a:pt x="572" y="5076"/>
                  </a:lnTo>
                  <a:cubicBezTo>
                    <a:pt x="578" y="5076"/>
                    <a:pt x="584" y="5076"/>
                    <a:pt x="589" y="5071"/>
                  </a:cubicBezTo>
                  <a:lnTo>
                    <a:pt x="679" y="5046"/>
                  </a:lnTo>
                  <a:cubicBezTo>
                    <a:pt x="700" y="5041"/>
                    <a:pt x="727" y="5031"/>
                    <a:pt x="749" y="5024"/>
                  </a:cubicBezTo>
                  <a:close/>
                  <a:moveTo>
                    <a:pt x="4313" y="4755"/>
                  </a:moveTo>
                  <a:cubicBezTo>
                    <a:pt x="4433" y="4779"/>
                    <a:pt x="4546" y="4796"/>
                    <a:pt x="4659" y="4808"/>
                  </a:cubicBezTo>
                  <a:cubicBezTo>
                    <a:pt x="4599" y="4868"/>
                    <a:pt x="4540" y="4928"/>
                    <a:pt x="4474" y="4981"/>
                  </a:cubicBezTo>
                  <a:cubicBezTo>
                    <a:pt x="4438" y="5022"/>
                    <a:pt x="4397" y="5058"/>
                    <a:pt x="4361" y="5094"/>
                  </a:cubicBezTo>
                  <a:cubicBezTo>
                    <a:pt x="4271" y="5082"/>
                    <a:pt x="4183" y="5065"/>
                    <a:pt x="4087" y="5041"/>
                  </a:cubicBezTo>
                  <a:cubicBezTo>
                    <a:pt x="4117" y="5005"/>
                    <a:pt x="4147" y="4964"/>
                    <a:pt x="4177" y="4928"/>
                  </a:cubicBezTo>
                  <a:cubicBezTo>
                    <a:pt x="4224" y="4873"/>
                    <a:pt x="4271" y="4815"/>
                    <a:pt x="4313" y="4755"/>
                  </a:cubicBezTo>
                  <a:close/>
                  <a:moveTo>
                    <a:pt x="6905" y="4397"/>
                  </a:moveTo>
                  <a:lnTo>
                    <a:pt x="6905" y="4397"/>
                  </a:lnTo>
                  <a:cubicBezTo>
                    <a:pt x="6869" y="4427"/>
                    <a:pt x="6839" y="4450"/>
                    <a:pt x="6815" y="4475"/>
                  </a:cubicBezTo>
                  <a:cubicBezTo>
                    <a:pt x="6655" y="4612"/>
                    <a:pt x="6482" y="4749"/>
                    <a:pt x="6297" y="4886"/>
                  </a:cubicBezTo>
                  <a:cubicBezTo>
                    <a:pt x="6220" y="4951"/>
                    <a:pt x="6143" y="5011"/>
                    <a:pt x="6058" y="5076"/>
                  </a:cubicBezTo>
                  <a:lnTo>
                    <a:pt x="5910" y="5094"/>
                  </a:lnTo>
                  <a:cubicBezTo>
                    <a:pt x="5964" y="5052"/>
                    <a:pt x="6017" y="5011"/>
                    <a:pt x="6071" y="4969"/>
                  </a:cubicBezTo>
                  <a:lnTo>
                    <a:pt x="6077" y="4969"/>
                  </a:lnTo>
                  <a:cubicBezTo>
                    <a:pt x="6243" y="4838"/>
                    <a:pt x="6399" y="4719"/>
                    <a:pt x="6547" y="4593"/>
                  </a:cubicBezTo>
                  <a:cubicBezTo>
                    <a:pt x="6595" y="4552"/>
                    <a:pt x="6649" y="4510"/>
                    <a:pt x="6702" y="4469"/>
                  </a:cubicBezTo>
                  <a:lnTo>
                    <a:pt x="6822" y="4427"/>
                  </a:lnTo>
                  <a:cubicBezTo>
                    <a:pt x="6845" y="4414"/>
                    <a:pt x="6875" y="4409"/>
                    <a:pt x="6905" y="4397"/>
                  </a:cubicBezTo>
                  <a:close/>
                  <a:moveTo>
                    <a:pt x="566" y="5082"/>
                  </a:moveTo>
                  <a:lnTo>
                    <a:pt x="566" y="5088"/>
                  </a:lnTo>
                  <a:cubicBezTo>
                    <a:pt x="559" y="5094"/>
                    <a:pt x="548" y="5101"/>
                    <a:pt x="542" y="5101"/>
                  </a:cubicBezTo>
                  <a:lnTo>
                    <a:pt x="542" y="5112"/>
                  </a:lnTo>
                  <a:cubicBezTo>
                    <a:pt x="536" y="5112"/>
                    <a:pt x="531" y="5118"/>
                    <a:pt x="518" y="5118"/>
                  </a:cubicBezTo>
                  <a:lnTo>
                    <a:pt x="488" y="5124"/>
                  </a:lnTo>
                  <a:lnTo>
                    <a:pt x="482" y="5112"/>
                  </a:lnTo>
                  <a:lnTo>
                    <a:pt x="476" y="5112"/>
                  </a:lnTo>
                  <a:lnTo>
                    <a:pt x="476" y="5124"/>
                  </a:lnTo>
                  <a:lnTo>
                    <a:pt x="471" y="5107"/>
                  </a:lnTo>
                  <a:cubicBezTo>
                    <a:pt x="501" y="5094"/>
                    <a:pt x="531" y="5088"/>
                    <a:pt x="566" y="5082"/>
                  </a:cubicBezTo>
                  <a:close/>
                  <a:moveTo>
                    <a:pt x="6595" y="4505"/>
                  </a:moveTo>
                  <a:lnTo>
                    <a:pt x="6595" y="4505"/>
                  </a:lnTo>
                  <a:cubicBezTo>
                    <a:pt x="6565" y="4529"/>
                    <a:pt x="6542" y="4546"/>
                    <a:pt x="6523" y="4565"/>
                  </a:cubicBezTo>
                  <a:cubicBezTo>
                    <a:pt x="6374" y="4689"/>
                    <a:pt x="6220" y="4808"/>
                    <a:pt x="6053" y="4939"/>
                  </a:cubicBezTo>
                  <a:cubicBezTo>
                    <a:pt x="5981" y="4994"/>
                    <a:pt x="5910" y="5046"/>
                    <a:pt x="5838" y="5107"/>
                  </a:cubicBezTo>
                  <a:cubicBezTo>
                    <a:pt x="5791" y="5112"/>
                    <a:pt x="5742" y="5118"/>
                    <a:pt x="5695" y="5124"/>
                  </a:cubicBezTo>
                  <a:cubicBezTo>
                    <a:pt x="5737" y="5088"/>
                    <a:pt x="5785" y="5058"/>
                    <a:pt x="5827" y="5022"/>
                  </a:cubicBezTo>
                  <a:cubicBezTo>
                    <a:pt x="5964" y="4915"/>
                    <a:pt x="6089" y="4815"/>
                    <a:pt x="6214" y="4708"/>
                  </a:cubicBezTo>
                  <a:cubicBezTo>
                    <a:pt x="6262" y="4672"/>
                    <a:pt x="6322" y="4623"/>
                    <a:pt x="6386" y="4570"/>
                  </a:cubicBezTo>
                  <a:lnTo>
                    <a:pt x="6393" y="4570"/>
                  </a:lnTo>
                  <a:cubicBezTo>
                    <a:pt x="6452" y="4552"/>
                    <a:pt x="6517" y="4529"/>
                    <a:pt x="6595" y="4505"/>
                  </a:cubicBezTo>
                  <a:close/>
                  <a:moveTo>
                    <a:pt x="375" y="5107"/>
                  </a:moveTo>
                  <a:lnTo>
                    <a:pt x="375" y="5107"/>
                  </a:lnTo>
                  <a:cubicBezTo>
                    <a:pt x="345" y="5112"/>
                    <a:pt x="316" y="5124"/>
                    <a:pt x="286" y="5129"/>
                  </a:cubicBezTo>
                  <a:cubicBezTo>
                    <a:pt x="273" y="5129"/>
                    <a:pt x="262" y="5137"/>
                    <a:pt x="250" y="5137"/>
                  </a:cubicBezTo>
                  <a:cubicBezTo>
                    <a:pt x="250" y="5137"/>
                    <a:pt x="250" y="5129"/>
                    <a:pt x="256" y="5129"/>
                  </a:cubicBezTo>
                  <a:cubicBezTo>
                    <a:pt x="298" y="5124"/>
                    <a:pt x="333" y="5112"/>
                    <a:pt x="375" y="5107"/>
                  </a:cubicBezTo>
                  <a:close/>
                  <a:moveTo>
                    <a:pt x="4700" y="4808"/>
                  </a:moveTo>
                  <a:cubicBezTo>
                    <a:pt x="4813" y="4821"/>
                    <a:pt x="4920" y="4826"/>
                    <a:pt x="5028" y="4826"/>
                  </a:cubicBezTo>
                  <a:cubicBezTo>
                    <a:pt x="4950" y="4898"/>
                    <a:pt x="4862" y="4964"/>
                    <a:pt x="4777" y="5035"/>
                  </a:cubicBezTo>
                  <a:cubicBezTo>
                    <a:pt x="4736" y="5071"/>
                    <a:pt x="4694" y="5107"/>
                    <a:pt x="4647" y="5142"/>
                  </a:cubicBezTo>
                  <a:cubicBezTo>
                    <a:pt x="4570" y="5129"/>
                    <a:pt x="4486" y="5118"/>
                    <a:pt x="4403" y="5107"/>
                  </a:cubicBezTo>
                  <a:cubicBezTo>
                    <a:pt x="4433" y="5071"/>
                    <a:pt x="4469" y="5041"/>
                    <a:pt x="4499" y="5011"/>
                  </a:cubicBezTo>
                  <a:cubicBezTo>
                    <a:pt x="4570" y="4945"/>
                    <a:pt x="4634" y="4879"/>
                    <a:pt x="4700" y="4808"/>
                  </a:cubicBezTo>
                  <a:close/>
                  <a:moveTo>
                    <a:pt x="6292" y="4606"/>
                  </a:moveTo>
                  <a:lnTo>
                    <a:pt x="6292" y="4606"/>
                  </a:lnTo>
                  <a:cubicBezTo>
                    <a:pt x="6256" y="4629"/>
                    <a:pt x="6220" y="4659"/>
                    <a:pt x="6190" y="4683"/>
                  </a:cubicBezTo>
                  <a:cubicBezTo>
                    <a:pt x="6071" y="4785"/>
                    <a:pt x="5940" y="4886"/>
                    <a:pt x="5803" y="4994"/>
                  </a:cubicBezTo>
                  <a:cubicBezTo>
                    <a:pt x="5742" y="5041"/>
                    <a:pt x="5684" y="5088"/>
                    <a:pt x="5630" y="5129"/>
                  </a:cubicBezTo>
                  <a:cubicBezTo>
                    <a:pt x="5571" y="5137"/>
                    <a:pt x="5517" y="5142"/>
                    <a:pt x="5464" y="5148"/>
                  </a:cubicBezTo>
                  <a:cubicBezTo>
                    <a:pt x="5499" y="5118"/>
                    <a:pt x="5535" y="5094"/>
                    <a:pt x="5571" y="5065"/>
                  </a:cubicBezTo>
                  <a:cubicBezTo>
                    <a:pt x="5695" y="4969"/>
                    <a:pt x="5808" y="4879"/>
                    <a:pt x="5916" y="4785"/>
                  </a:cubicBezTo>
                  <a:cubicBezTo>
                    <a:pt x="5964" y="4749"/>
                    <a:pt x="6011" y="4708"/>
                    <a:pt x="6064" y="4672"/>
                  </a:cubicBezTo>
                  <a:cubicBezTo>
                    <a:pt x="6136" y="4648"/>
                    <a:pt x="6214" y="4629"/>
                    <a:pt x="6292" y="4606"/>
                  </a:cubicBezTo>
                  <a:close/>
                  <a:moveTo>
                    <a:pt x="5404" y="4802"/>
                  </a:moveTo>
                  <a:cubicBezTo>
                    <a:pt x="5296" y="4892"/>
                    <a:pt x="5178" y="4981"/>
                    <a:pt x="5063" y="5065"/>
                  </a:cubicBezTo>
                  <a:cubicBezTo>
                    <a:pt x="5016" y="5094"/>
                    <a:pt x="4969" y="5129"/>
                    <a:pt x="4927" y="5159"/>
                  </a:cubicBezTo>
                  <a:cubicBezTo>
                    <a:pt x="4849" y="5159"/>
                    <a:pt x="4777" y="5154"/>
                    <a:pt x="4700" y="5148"/>
                  </a:cubicBezTo>
                  <a:cubicBezTo>
                    <a:pt x="4730" y="5118"/>
                    <a:pt x="4766" y="5088"/>
                    <a:pt x="4802" y="5065"/>
                  </a:cubicBezTo>
                  <a:lnTo>
                    <a:pt x="4802" y="5058"/>
                  </a:lnTo>
                  <a:cubicBezTo>
                    <a:pt x="4897" y="4986"/>
                    <a:pt x="4999" y="4903"/>
                    <a:pt x="5082" y="4826"/>
                  </a:cubicBezTo>
                  <a:cubicBezTo>
                    <a:pt x="5189" y="4821"/>
                    <a:pt x="5296" y="4815"/>
                    <a:pt x="5404" y="4802"/>
                  </a:cubicBezTo>
                  <a:close/>
                  <a:moveTo>
                    <a:pt x="5660" y="4766"/>
                  </a:moveTo>
                  <a:cubicBezTo>
                    <a:pt x="5635" y="4785"/>
                    <a:pt x="5612" y="4802"/>
                    <a:pt x="5588" y="4826"/>
                  </a:cubicBezTo>
                  <a:cubicBezTo>
                    <a:pt x="5499" y="4903"/>
                    <a:pt x="5392" y="4981"/>
                    <a:pt x="5285" y="5071"/>
                  </a:cubicBezTo>
                  <a:cubicBezTo>
                    <a:pt x="5236" y="5101"/>
                    <a:pt x="5195" y="5129"/>
                    <a:pt x="5153" y="5165"/>
                  </a:cubicBezTo>
                  <a:lnTo>
                    <a:pt x="4980" y="5165"/>
                  </a:lnTo>
                  <a:cubicBezTo>
                    <a:pt x="5016" y="5142"/>
                    <a:pt x="5052" y="5118"/>
                    <a:pt x="5082" y="5088"/>
                  </a:cubicBezTo>
                  <a:cubicBezTo>
                    <a:pt x="5213" y="4999"/>
                    <a:pt x="5349" y="4898"/>
                    <a:pt x="5469" y="4796"/>
                  </a:cubicBezTo>
                  <a:cubicBezTo>
                    <a:pt x="5528" y="4785"/>
                    <a:pt x="5594" y="4779"/>
                    <a:pt x="5660" y="4766"/>
                  </a:cubicBezTo>
                  <a:close/>
                  <a:moveTo>
                    <a:pt x="5976" y="4695"/>
                  </a:moveTo>
                  <a:lnTo>
                    <a:pt x="5976" y="4695"/>
                  </a:lnTo>
                  <a:cubicBezTo>
                    <a:pt x="5951" y="4713"/>
                    <a:pt x="5921" y="4736"/>
                    <a:pt x="5893" y="4761"/>
                  </a:cubicBezTo>
                  <a:cubicBezTo>
                    <a:pt x="5785" y="4851"/>
                    <a:pt x="5671" y="4939"/>
                    <a:pt x="5547" y="5035"/>
                  </a:cubicBezTo>
                  <a:cubicBezTo>
                    <a:pt x="5499" y="5076"/>
                    <a:pt x="5451" y="5112"/>
                    <a:pt x="5398" y="5154"/>
                  </a:cubicBezTo>
                  <a:cubicBezTo>
                    <a:pt x="5332" y="5159"/>
                    <a:pt x="5272" y="5159"/>
                    <a:pt x="5213" y="5165"/>
                  </a:cubicBezTo>
                  <a:cubicBezTo>
                    <a:pt x="5242" y="5142"/>
                    <a:pt x="5272" y="5118"/>
                    <a:pt x="5302" y="5094"/>
                  </a:cubicBezTo>
                  <a:cubicBezTo>
                    <a:pt x="5415" y="5011"/>
                    <a:pt x="5517" y="4934"/>
                    <a:pt x="5612" y="4851"/>
                  </a:cubicBezTo>
                  <a:cubicBezTo>
                    <a:pt x="5648" y="4821"/>
                    <a:pt x="5690" y="4785"/>
                    <a:pt x="5737" y="4749"/>
                  </a:cubicBezTo>
                  <a:lnTo>
                    <a:pt x="5742" y="4749"/>
                  </a:lnTo>
                  <a:cubicBezTo>
                    <a:pt x="5821" y="4730"/>
                    <a:pt x="5898" y="4713"/>
                    <a:pt x="5976" y="4695"/>
                  </a:cubicBezTo>
                  <a:close/>
                  <a:moveTo>
                    <a:pt x="2437" y="4851"/>
                  </a:moveTo>
                  <a:cubicBezTo>
                    <a:pt x="2347" y="4975"/>
                    <a:pt x="2282" y="5082"/>
                    <a:pt x="2234" y="5184"/>
                  </a:cubicBezTo>
                  <a:lnTo>
                    <a:pt x="1925" y="5184"/>
                  </a:lnTo>
                  <a:cubicBezTo>
                    <a:pt x="1983" y="5088"/>
                    <a:pt x="2055" y="4986"/>
                    <a:pt x="2156" y="4868"/>
                  </a:cubicBezTo>
                  <a:cubicBezTo>
                    <a:pt x="2252" y="4862"/>
                    <a:pt x="2347" y="4851"/>
                    <a:pt x="2437" y="4851"/>
                  </a:cubicBezTo>
                  <a:close/>
                  <a:moveTo>
                    <a:pt x="238" y="5184"/>
                  </a:moveTo>
                  <a:cubicBezTo>
                    <a:pt x="228" y="5184"/>
                    <a:pt x="223" y="5187"/>
                    <a:pt x="215" y="5189"/>
                  </a:cubicBezTo>
                  <a:lnTo>
                    <a:pt x="215" y="5189"/>
                  </a:lnTo>
                  <a:cubicBezTo>
                    <a:pt x="221" y="5184"/>
                    <a:pt x="227" y="5184"/>
                    <a:pt x="238" y="5184"/>
                  </a:cubicBezTo>
                  <a:close/>
                  <a:moveTo>
                    <a:pt x="209" y="5165"/>
                  </a:moveTo>
                  <a:lnTo>
                    <a:pt x="215" y="5189"/>
                  </a:lnTo>
                  <a:lnTo>
                    <a:pt x="215" y="5189"/>
                  </a:lnTo>
                  <a:cubicBezTo>
                    <a:pt x="213" y="5189"/>
                    <a:pt x="211" y="5189"/>
                    <a:pt x="209" y="5189"/>
                  </a:cubicBezTo>
                  <a:lnTo>
                    <a:pt x="209" y="5178"/>
                  </a:lnTo>
                  <a:cubicBezTo>
                    <a:pt x="202" y="5178"/>
                    <a:pt x="196" y="5184"/>
                    <a:pt x="196" y="5184"/>
                  </a:cubicBezTo>
                  <a:lnTo>
                    <a:pt x="190" y="5184"/>
                  </a:lnTo>
                  <a:lnTo>
                    <a:pt x="190" y="5172"/>
                  </a:lnTo>
                  <a:lnTo>
                    <a:pt x="196" y="5172"/>
                  </a:lnTo>
                  <a:cubicBezTo>
                    <a:pt x="202" y="5172"/>
                    <a:pt x="209" y="5165"/>
                    <a:pt x="209" y="5165"/>
                  </a:cubicBezTo>
                  <a:close/>
                  <a:moveTo>
                    <a:pt x="2776" y="4843"/>
                  </a:moveTo>
                  <a:cubicBezTo>
                    <a:pt x="2704" y="4951"/>
                    <a:pt x="2633" y="5071"/>
                    <a:pt x="2580" y="5189"/>
                  </a:cubicBezTo>
                  <a:cubicBezTo>
                    <a:pt x="2478" y="5184"/>
                    <a:pt x="2377" y="5184"/>
                    <a:pt x="2275" y="5184"/>
                  </a:cubicBezTo>
                  <a:cubicBezTo>
                    <a:pt x="2324" y="5082"/>
                    <a:pt x="2390" y="4975"/>
                    <a:pt x="2478" y="4851"/>
                  </a:cubicBezTo>
                  <a:cubicBezTo>
                    <a:pt x="2580" y="4843"/>
                    <a:pt x="2681" y="4843"/>
                    <a:pt x="2776" y="4843"/>
                  </a:cubicBezTo>
                  <a:close/>
                  <a:moveTo>
                    <a:pt x="2109" y="4873"/>
                  </a:moveTo>
                  <a:lnTo>
                    <a:pt x="2109" y="4873"/>
                  </a:lnTo>
                  <a:cubicBezTo>
                    <a:pt x="2013" y="4986"/>
                    <a:pt x="1942" y="5088"/>
                    <a:pt x="1882" y="5184"/>
                  </a:cubicBezTo>
                  <a:cubicBezTo>
                    <a:pt x="1788" y="5189"/>
                    <a:pt x="1686" y="5195"/>
                    <a:pt x="1579" y="5195"/>
                  </a:cubicBezTo>
                  <a:cubicBezTo>
                    <a:pt x="1645" y="5107"/>
                    <a:pt x="1727" y="5016"/>
                    <a:pt x="1840" y="4903"/>
                  </a:cubicBezTo>
                  <a:cubicBezTo>
                    <a:pt x="1931" y="4892"/>
                    <a:pt x="2019" y="4879"/>
                    <a:pt x="2109" y="4873"/>
                  </a:cubicBezTo>
                  <a:close/>
                  <a:moveTo>
                    <a:pt x="2818" y="4851"/>
                  </a:moveTo>
                  <a:cubicBezTo>
                    <a:pt x="2907" y="4851"/>
                    <a:pt x="2997" y="4856"/>
                    <a:pt x="3080" y="4868"/>
                  </a:cubicBezTo>
                  <a:cubicBezTo>
                    <a:pt x="3020" y="4975"/>
                    <a:pt x="2961" y="5088"/>
                    <a:pt x="2907" y="5214"/>
                  </a:cubicBezTo>
                  <a:cubicBezTo>
                    <a:pt x="2811" y="5201"/>
                    <a:pt x="2717" y="5195"/>
                    <a:pt x="2615" y="5189"/>
                  </a:cubicBezTo>
                  <a:cubicBezTo>
                    <a:pt x="2675" y="5071"/>
                    <a:pt x="2747" y="4958"/>
                    <a:pt x="2818" y="4851"/>
                  </a:cubicBezTo>
                  <a:close/>
                  <a:moveTo>
                    <a:pt x="1782" y="4909"/>
                  </a:moveTo>
                  <a:cubicBezTo>
                    <a:pt x="1675" y="5016"/>
                    <a:pt x="1596" y="5112"/>
                    <a:pt x="1537" y="5201"/>
                  </a:cubicBezTo>
                  <a:cubicBezTo>
                    <a:pt x="1442" y="5208"/>
                    <a:pt x="1340" y="5214"/>
                    <a:pt x="1233" y="5219"/>
                  </a:cubicBezTo>
                  <a:cubicBezTo>
                    <a:pt x="1304" y="5137"/>
                    <a:pt x="1394" y="5052"/>
                    <a:pt x="1513" y="4951"/>
                  </a:cubicBezTo>
                  <a:cubicBezTo>
                    <a:pt x="1609" y="4939"/>
                    <a:pt x="1697" y="4922"/>
                    <a:pt x="1782" y="4909"/>
                  </a:cubicBezTo>
                  <a:close/>
                  <a:moveTo>
                    <a:pt x="1442" y="4964"/>
                  </a:moveTo>
                  <a:lnTo>
                    <a:pt x="1442" y="4964"/>
                  </a:lnTo>
                  <a:cubicBezTo>
                    <a:pt x="1334" y="5058"/>
                    <a:pt x="1251" y="5142"/>
                    <a:pt x="1180" y="5225"/>
                  </a:cubicBezTo>
                  <a:cubicBezTo>
                    <a:pt x="1090" y="5231"/>
                    <a:pt x="988" y="5237"/>
                    <a:pt x="881" y="5250"/>
                  </a:cubicBezTo>
                  <a:cubicBezTo>
                    <a:pt x="960" y="5172"/>
                    <a:pt x="1054" y="5094"/>
                    <a:pt x="1186" y="5011"/>
                  </a:cubicBezTo>
                  <a:cubicBezTo>
                    <a:pt x="1281" y="4994"/>
                    <a:pt x="1364" y="4981"/>
                    <a:pt x="1442" y="4964"/>
                  </a:cubicBezTo>
                  <a:close/>
                  <a:moveTo>
                    <a:pt x="3122" y="4868"/>
                  </a:moveTo>
                  <a:cubicBezTo>
                    <a:pt x="3199" y="4879"/>
                    <a:pt x="3283" y="4892"/>
                    <a:pt x="3360" y="4903"/>
                  </a:cubicBezTo>
                  <a:cubicBezTo>
                    <a:pt x="3300" y="5035"/>
                    <a:pt x="3259" y="5148"/>
                    <a:pt x="3223" y="5250"/>
                  </a:cubicBezTo>
                  <a:cubicBezTo>
                    <a:pt x="3133" y="5237"/>
                    <a:pt x="3039" y="5225"/>
                    <a:pt x="2943" y="5214"/>
                  </a:cubicBezTo>
                  <a:cubicBezTo>
                    <a:pt x="2997" y="5094"/>
                    <a:pt x="3056" y="4975"/>
                    <a:pt x="3122" y="4868"/>
                  </a:cubicBezTo>
                  <a:close/>
                  <a:moveTo>
                    <a:pt x="1096" y="5029"/>
                  </a:moveTo>
                  <a:lnTo>
                    <a:pt x="1096" y="5029"/>
                  </a:lnTo>
                  <a:cubicBezTo>
                    <a:pt x="983" y="5107"/>
                    <a:pt x="894" y="5178"/>
                    <a:pt x="822" y="5250"/>
                  </a:cubicBezTo>
                  <a:cubicBezTo>
                    <a:pt x="727" y="5261"/>
                    <a:pt x="625" y="5267"/>
                    <a:pt x="524" y="5280"/>
                  </a:cubicBezTo>
                  <a:cubicBezTo>
                    <a:pt x="608" y="5208"/>
                    <a:pt x="709" y="5148"/>
                    <a:pt x="840" y="5076"/>
                  </a:cubicBezTo>
                  <a:cubicBezTo>
                    <a:pt x="924" y="5065"/>
                    <a:pt x="1007" y="5046"/>
                    <a:pt x="1096" y="5029"/>
                  </a:cubicBezTo>
                  <a:close/>
                  <a:moveTo>
                    <a:pt x="3396" y="4915"/>
                  </a:moveTo>
                  <a:cubicBezTo>
                    <a:pt x="3455" y="4922"/>
                    <a:pt x="3509" y="4939"/>
                    <a:pt x="3562" y="4951"/>
                  </a:cubicBezTo>
                  <a:cubicBezTo>
                    <a:pt x="3605" y="4964"/>
                    <a:pt x="3652" y="4975"/>
                    <a:pt x="3694" y="4981"/>
                  </a:cubicBezTo>
                  <a:cubicBezTo>
                    <a:pt x="3628" y="5107"/>
                    <a:pt x="3581" y="5208"/>
                    <a:pt x="3545" y="5302"/>
                  </a:cubicBezTo>
                  <a:cubicBezTo>
                    <a:pt x="3498" y="5291"/>
                    <a:pt x="3449" y="5285"/>
                    <a:pt x="3408" y="5280"/>
                  </a:cubicBezTo>
                  <a:cubicBezTo>
                    <a:pt x="3360" y="5267"/>
                    <a:pt x="3312" y="5261"/>
                    <a:pt x="3259" y="5255"/>
                  </a:cubicBezTo>
                  <a:cubicBezTo>
                    <a:pt x="3295" y="5154"/>
                    <a:pt x="3336" y="5041"/>
                    <a:pt x="3396" y="4915"/>
                  </a:cubicBezTo>
                  <a:close/>
                  <a:moveTo>
                    <a:pt x="3729" y="4994"/>
                  </a:moveTo>
                  <a:cubicBezTo>
                    <a:pt x="3812" y="5011"/>
                    <a:pt x="3914" y="5041"/>
                    <a:pt x="4027" y="5065"/>
                  </a:cubicBezTo>
                  <a:cubicBezTo>
                    <a:pt x="3938" y="5178"/>
                    <a:pt x="3878" y="5272"/>
                    <a:pt x="3831" y="5368"/>
                  </a:cubicBezTo>
                  <a:cubicBezTo>
                    <a:pt x="3741" y="5351"/>
                    <a:pt x="3664" y="5327"/>
                    <a:pt x="3581" y="5308"/>
                  </a:cubicBezTo>
                  <a:cubicBezTo>
                    <a:pt x="3616" y="5214"/>
                    <a:pt x="3664" y="5112"/>
                    <a:pt x="3729" y="4994"/>
                  </a:cubicBezTo>
                  <a:close/>
                  <a:moveTo>
                    <a:pt x="4062" y="5071"/>
                  </a:moveTo>
                  <a:cubicBezTo>
                    <a:pt x="4158" y="5094"/>
                    <a:pt x="4248" y="5112"/>
                    <a:pt x="4331" y="5129"/>
                  </a:cubicBezTo>
                  <a:cubicBezTo>
                    <a:pt x="4248" y="5208"/>
                    <a:pt x="4147" y="5315"/>
                    <a:pt x="4075" y="5440"/>
                  </a:cubicBezTo>
                  <a:cubicBezTo>
                    <a:pt x="4004" y="5415"/>
                    <a:pt x="3932" y="5398"/>
                    <a:pt x="3867" y="5380"/>
                  </a:cubicBezTo>
                  <a:cubicBezTo>
                    <a:pt x="3927" y="5261"/>
                    <a:pt x="4004" y="5154"/>
                    <a:pt x="4062" y="5071"/>
                  </a:cubicBezTo>
                  <a:close/>
                  <a:moveTo>
                    <a:pt x="4373" y="5137"/>
                  </a:moveTo>
                  <a:cubicBezTo>
                    <a:pt x="4456" y="5148"/>
                    <a:pt x="4534" y="5159"/>
                    <a:pt x="4611" y="5172"/>
                  </a:cubicBezTo>
                  <a:cubicBezTo>
                    <a:pt x="4499" y="5267"/>
                    <a:pt x="4378" y="5374"/>
                    <a:pt x="4290" y="5505"/>
                  </a:cubicBezTo>
                  <a:cubicBezTo>
                    <a:pt x="4224" y="5487"/>
                    <a:pt x="4164" y="5470"/>
                    <a:pt x="4111" y="5451"/>
                  </a:cubicBezTo>
                  <a:cubicBezTo>
                    <a:pt x="4188" y="5327"/>
                    <a:pt x="4290" y="5219"/>
                    <a:pt x="4373" y="5137"/>
                  </a:cubicBezTo>
                  <a:close/>
                  <a:moveTo>
                    <a:pt x="4659" y="5178"/>
                  </a:moveTo>
                  <a:cubicBezTo>
                    <a:pt x="4736" y="5184"/>
                    <a:pt x="4807" y="5189"/>
                    <a:pt x="4879" y="5195"/>
                  </a:cubicBezTo>
                  <a:cubicBezTo>
                    <a:pt x="4742" y="5302"/>
                    <a:pt x="4587" y="5428"/>
                    <a:pt x="4474" y="5566"/>
                  </a:cubicBezTo>
                  <a:cubicBezTo>
                    <a:pt x="4427" y="5553"/>
                    <a:pt x="4373" y="5535"/>
                    <a:pt x="4326" y="5517"/>
                  </a:cubicBezTo>
                  <a:cubicBezTo>
                    <a:pt x="4420" y="5387"/>
                    <a:pt x="4546" y="5272"/>
                    <a:pt x="4659" y="5178"/>
                  </a:cubicBezTo>
                  <a:close/>
                  <a:moveTo>
                    <a:pt x="5106" y="5201"/>
                  </a:moveTo>
                  <a:cubicBezTo>
                    <a:pt x="4945" y="5332"/>
                    <a:pt x="4777" y="5470"/>
                    <a:pt x="4647" y="5624"/>
                  </a:cubicBezTo>
                  <a:lnTo>
                    <a:pt x="4510" y="5583"/>
                  </a:lnTo>
                  <a:cubicBezTo>
                    <a:pt x="4629" y="5434"/>
                    <a:pt x="4790" y="5308"/>
                    <a:pt x="4939" y="5201"/>
                  </a:cubicBezTo>
                  <a:close/>
                  <a:moveTo>
                    <a:pt x="1150" y="5261"/>
                  </a:moveTo>
                  <a:lnTo>
                    <a:pt x="1150" y="5261"/>
                  </a:lnTo>
                  <a:cubicBezTo>
                    <a:pt x="1078" y="5357"/>
                    <a:pt x="1024" y="5458"/>
                    <a:pt x="988" y="5566"/>
                  </a:cubicBezTo>
                  <a:cubicBezTo>
                    <a:pt x="977" y="5594"/>
                    <a:pt x="965" y="5624"/>
                    <a:pt x="960" y="5654"/>
                  </a:cubicBezTo>
                  <a:lnTo>
                    <a:pt x="619" y="5654"/>
                  </a:lnTo>
                  <a:cubicBezTo>
                    <a:pt x="625" y="5630"/>
                    <a:pt x="638" y="5607"/>
                    <a:pt x="644" y="5583"/>
                  </a:cubicBezTo>
                  <a:cubicBezTo>
                    <a:pt x="691" y="5475"/>
                    <a:pt x="751" y="5380"/>
                    <a:pt x="840" y="5285"/>
                  </a:cubicBezTo>
                  <a:cubicBezTo>
                    <a:pt x="953" y="5280"/>
                    <a:pt x="1054" y="5267"/>
                    <a:pt x="1150" y="5261"/>
                  </a:cubicBezTo>
                  <a:close/>
                  <a:moveTo>
                    <a:pt x="1513" y="5237"/>
                  </a:moveTo>
                  <a:lnTo>
                    <a:pt x="1513" y="5237"/>
                  </a:lnTo>
                  <a:cubicBezTo>
                    <a:pt x="1442" y="5344"/>
                    <a:pt x="1389" y="5451"/>
                    <a:pt x="1359" y="5566"/>
                  </a:cubicBezTo>
                  <a:cubicBezTo>
                    <a:pt x="1353" y="5594"/>
                    <a:pt x="1340" y="5624"/>
                    <a:pt x="1334" y="5654"/>
                  </a:cubicBezTo>
                  <a:lnTo>
                    <a:pt x="995" y="5654"/>
                  </a:lnTo>
                  <a:cubicBezTo>
                    <a:pt x="1001" y="5630"/>
                    <a:pt x="1013" y="5601"/>
                    <a:pt x="1018" y="5577"/>
                  </a:cubicBezTo>
                  <a:cubicBezTo>
                    <a:pt x="1060" y="5464"/>
                    <a:pt x="1120" y="5362"/>
                    <a:pt x="1197" y="5255"/>
                  </a:cubicBezTo>
                  <a:cubicBezTo>
                    <a:pt x="1310" y="5250"/>
                    <a:pt x="1411" y="5244"/>
                    <a:pt x="1513" y="5237"/>
                  </a:cubicBezTo>
                  <a:close/>
                  <a:moveTo>
                    <a:pt x="1865" y="5225"/>
                  </a:moveTo>
                  <a:cubicBezTo>
                    <a:pt x="1799" y="5338"/>
                    <a:pt x="1758" y="5451"/>
                    <a:pt x="1727" y="5566"/>
                  </a:cubicBezTo>
                  <a:cubicBezTo>
                    <a:pt x="1722" y="5594"/>
                    <a:pt x="1716" y="5624"/>
                    <a:pt x="1710" y="5660"/>
                  </a:cubicBezTo>
                  <a:cubicBezTo>
                    <a:pt x="1596" y="5654"/>
                    <a:pt x="1483" y="5654"/>
                    <a:pt x="1370" y="5654"/>
                  </a:cubicBezTo>
                  <a:cubicBezTo>
                    <a:pt x="1376" y="5630"/>
                    <a:pt x="1389" y="5601"/>
                    <a:pt x="1394" y="5571"/>
                  </a:cubicBezTo>
                  <a:cubicBezTo>
                    <a:pt x="1424" y="5458"/>
                    <a:pt x="1477" y="5344"/>
                    <a:pt x="1554" y="5237"/>
                  </a:cubicBezTo>
                  <a:cubicBezTo>
                    <a:pt x="1662" y="5231"/>
                    <a:pt x="1763" y="5225"/>
                    <a:pt x="1865" y="5225"/>
                  </a:cubicBezTo>
                  <a:close/>
                  <a:moveTo>
                    <a:pt x="2216" y="5219"/>
                  </a:moveTo>
                  <a:cubicBezTo>
                    <a:pt x="2168" y="5321"/>
                    <a:pt x="2132" y="5415"/>
                    <a:pt x="2109" y="5517"/>
                  </a:cubicBezTo>
                  <a:cubicBezTo>
                    <a:pt x="2096" y="5566"/>
                    <a:pt x="2085" y="5613"/>
                    <a:pt x="2079" y="5660"/>
                  </a:cubicBezTo>
                  <a:lnTo>
                    <a:pt x="1746" y="5660"/>
                  </a:lnTo>
                  <a:cubicBezTo>
                    <a:pt x="1752" y="5630"/>
                    <a:pt x="1758" y="5601"/>
                    <a:pt x="1763" y="5571"/>
                  </a:cubicBezTo>
                  <a:cubicBezTo>
                    <a:pt x="1793" y="5451"/>
                    <a:pt x="1835" y="5338"/>
                    <a:pt x="1906" y="5219"/>
                  </a:cubicBezTo>
                  <a:close/>
                  <a:moveTo>
                    <a:pt x="2258" y="5219"/>
                  </a:moveTo>
                  <a:cubicBezTo>
                    <a:pt x="2359" y="5219"/>
                    <a:pt x="2461" y="5219"/>
                    <a:pt x="2561" y="5225"/>
                  </a:cubicBezTo>
                  <a:cubicBezTo>
                    <a:pt x="2514" y="5327"/>
                    <a:pt x="2484" y="5423"/>
                    <a:pt x="2467" y="5523"/>
                  </a:cubicBezTo>
                  <a:cubicBezTo>
                    <a:pt x="2454" y="5566"/>
                    <a:pt x="2448" y="5618"/>
                    <a:pt x="2442" y="5666"/>
                  </a:cubicBezTo>
                  <a:cubicBezTo>
                    <a:pt x="2335" y="5660"/>
                    <a:pt x="2228" y="5660"/>
                    <a:pt x="2115" y="5660"/>
                  </a:cubicBezTo>
                  <a:cubicBezTo>
                    <a:pt x="2121" y="5613"/>
                    <a:pt x="2132" y="5571"/>
                    <a:pt x="2145" y="5523"/>
                  </a:cubicBezTo>
                  <a:cubicBezTo>
                    <a:pt x="2168" y="5423"/>
                    <a:pt x="2204" y="5321"/>
                    <a:pt x="2258" y="5219"/>
                  </a:cubicBezTo>
                  <a:close/>
                  <a:moveTo>
                    <a:pt x="2597" y="5225"/>
                  </a:moveTo>
                  <a:cubicBezTo>
                    <a:pt x="2698" y="5231"/>
                    <a:pt x="2800" y="5237"/>
                    <a:pt x="2896" y="5250"/>
                  </a:cubicBezTo>
                  <a:cubicBezTo>
                    <a:pt x="2860" y="5344"/>
                    <a:pt x="2830" y="5434"/>
                    <a:pt x="2818" y="5530"/>
                  </a:cubicBezTo>
                  <a:cubicBezTo>
                    <a:pt x="2806" y="5577"/>
                    <a:pt x="2800" y="5624"/>
                    <a:pt x="2800" y="5673"/>
                  </a:cubicBezTo>
                  <a:cubicBezTo>
                    <a:pt x="2693" y="5666"/>
                    <a:pt x="2585" y="5666"/>
                    <a:pt x="2478" y="5666"/>
                  </a:cubicBezTo>
                  <a:cubicBezTo>
                    <a:pt x="2484" y="5618"/>
                    <a:pt x="2490" y="5571"/>
                    <a:pt x="2502" y="5530"/>
                  </a:cubicBezTo>
                  <a:cubicBezTo>
                    <a:pt x="2520" y="5428"/>
                    <a:pt x="2550" y="5332"/>
                    <a:pt x="2597" y="5225"/>
                  </a:cubicBezTo>
                  <a:close/>
                  <a:moveTo>
                    <a:pt x="2931" y="5250"/>
                  </a:moveTo>
                  <a:cubicBezTo>
                    <a:pt x="3026" y="5261"/>
                    <a:pt x="3122" y="5267"/>
                    <a:pt x="3217" y="5285"/>
                  </a:cubicBezTo>
                  <a:cubicBezTo>
                    <a:pt x="3187" y="5374"/>
                    <a:pt x="3169" y="5458"/>
                    <a:pt x="3157" y="5541"/>
                  </a:cubicBezTo>
                  <a:cubicBezTo>
                    <a:pt x="3152" y="5583"/>
                    <a:pt x="3146" y="5630"/>
                    <a:pt x="3146" y="5678"/>
                  </a:cubicBezTo>
                  <a:cubicBezTo>
                    <a:pt x="3044" y="5673"/>
                    <a:pt x="2937" y="5673"/>
                    <a:pt x="2836" y="5673"/>
                  </a:cubicBezTo>
                  <a:cubicBezTo>
                    <a:pt x="2836" y="5624"/>
                    <a:pt x="2841" y="5577"/>
                    <a:pt x="2854" y="5535"/>
                  </a:cubicBezTo>
                  <a:cubicBezTo>
                    <a:pt x="2866" y="5440"/>
                    <a:pt x="2896" y="5351"/>
                    <a:pt x="2931" y="5250"/>
                  </a:cubicBezTo>
                  <a:close/>
                  <a:moveTo>
                    <a:pt x="5349" y="5189"/>
                  </a:moveTo>
                  <a:cubicBezTo>
                    <a:pt x="5171" y="5332"/>
                    <a:pt x="4975" y="5500"/>
                    <a:pt x="4807" y="5678"/>
                  </a:cubicBezTo>
                  <a:cubicBezTo>
                    <a:pt x="4766" y="5666"/>
                    <a:pt x="4724" y="5654"/>
                    <a:pt x="4683" y="5637"/>
                  </a:cubicBezTo>
                  <a:cubicBezTo>
                    <a:pt x="4820" y="5481"/>
                    <a:pt x="4999" y="5332"/>
                    <a:pt x="5165" y="5201"/>
                  </a:cubicBezTo>
                  <a:lnTo>
                    <a:pt x="5201" y="5201"/>
                  </a:lnTo>
                  <a:cubicBezTo>
                    <a:pt x="5249" y="5195"/>
                    <a:pt x="5296" y="5195"/>
                    <a:pt x="5349" y="5189"/>
                  </a:cubicBezTo>
                  <a:close/>
                  <a:moveTo>
                    <a:pt x="3253" y="5285"/>
                  </a:moveTo>
                  <a:cubicBezTo>
                    <a:pt x="3300" y="5297"/>
                    <a:pt x="3348" y="5302"/>
                    <a:pt x="3402" y="5308"/>
                  </a:cubicBezTo>
                  <a:cubicBezTo>
                    <a:pt x="3443" y="5321"/>
                    <a:pt x="3490" y="5327"/>
                    <a:pt x="3533" y="5338"/>
                  </a:cubicBezTo>
                  <a:cubicBezTo>
                    <a:pt x="3515" y="5387"/>
                    <a:pt x="3503" y="5440"/>
                    <a:pt x="3490" y="5494"/>
                  </a:cubicBezTo>
                  <a:cubicBezTo>
                    <a:pt x="3479" y="5553"/>
                    <a:pt x="3473" y="5618"/>
                    <a:pt x="3468" y="5684"/>
                  </a:cubicBezTo>
                  <a:cubicBezTo>
                    <a:pt x="3426" y="5684"/>
                    <a:pt x="3378" y="5684"/>
                    <a:pt x="3330" y="5678"/>
                  </a:cubicBezTo>
                  <a:lnTo>
                    <a:pt x="3182" y="5678"/>
                  </a:lnTo>
                  <a:cubicBezTo>
                    <a:pt x="3182" y="5630"/>
                    <a:pt x="3187" y="5588"/>
                    <a:pt x="3193" y="5547"/>
                  </a:cubicBezTo>
                  <a:cubicBezTo>
                    <a:pt x="3205" y="5464"/>
                    <a:pt x="3223" y="5380"/>
                    <a:pt x="3253" y="5285"/>
                  </a:cubicBezTo>
                  <a:close/>
                  <a:moveTo>
                    <a:pt x="3569" y="5344"/>
                  </a:moveTo>
                  <a:cubicBezTo>
                    <a:pt x="3652" y="5362"/>
                    <a:pt x="3729" y="5380"/>
                    <a:pt x="3819" y="5404"/>
                  </a:cubicBezTo>
                  <a:cubicBezTo>
                    <a:pt x="3795" y="5451"/>
                    <a:pt x="3776" y="5500"/>
                    <a:pt x="3765" y="5547"/>
                  </a:cubicBezTo>
                  <a:cubicBezTo>
                    <a:pt x="3754" y="5601"/>
                    <a:pt x="3741" y="5654"/>
                    <a:pt x="3741" y="5714"/>
                  </a:cubicBezTo>
                  <a:cubicBezTo>
                    <a:pt x="3664" y="5701"/>
                    <a:pt x="3586" y="5696"/>
                    <a:pt x="3503" y="5690"/>
                  </a:cubicBezTo>
                  <a:cubicBezTo>
                    <a:pt x="3509" y="5618"/>
                    <a:pt x="3515" y="5558"/>
                    <a:pt x="3526" y="5500"/>
                  </a:cubicBezTo>
                  <a:cubicBezTo>
                    <a:pt x="3539" y="5445"/>
                    <a:pt x="3551" y="5398"/>
                    <a:pt x="3569" y="5344"/>
                  </a:cubicBezTo>
                  <a:close/>
                  <a:moveTo>
                    <a:pt x="5577" y="5172"/>
                  </a:moveTo>
                  <a:cubicBezTo>
                    <a:pt x="5374" y="5332"/>
                    <a:pt x="5148" y="5523"/>
                    <a:pt x="4963" y="5726"/>
                  </a:cubicBezTo>
                  <a:cubicBezTo>
                    <a:pt x="4920" y="5714"/>
                    <a:pt x="4885" y="5701"/>
                    <a:pt x="4849" y="5690"/>
                  </a:cubicBezTo>
                  <a:cubicBezTo>
                    <a:pt x="5016" y="5505"/>
                    <a:pt x="5219" y="5338"/>
                    <a:pt x="5415" y="5189"/>
                  </a:cubicBezTo>
                  <a:cubicBezTo>
                    <a:pt x="5464" y="5184"/>
                    <a:pt x="5517" y="5178"/>
                    <a:pt x="5577" y="5172"/>
                  </a:cubicBezTo>
                  <a:close/>
                  <a:moveTo>
                    <a:pt x="3855" y="5415"/>
                  </a:moveTo>
                  <a:cubicBezTo>
                    <a:pt x="3919" y="5434"/>
                    <a:pt x="3985" y="5451"/>
                    <a:pt x="4057" y="5470"/>
                  </a:cubicBezTo>
                  <a:cubicBezTo>
                    <a:pt x="4034" y="5517"/>
                    <a:pt x="4015" y="5566"/>
                    <a:pt x="3998" y="5613"/>
                  </a:cubicBezTo>
                  <a:cubicBezTo>
                    <a:pt x="3979" y="5660"/>
                    <a:pt x="3968" y="5714"/>
                    <a:pt x="3962" y="5767"/>
                  </a:cubicBezTo>
                  <a:cubicBezTo>
                    <a:pt x="3902" y="5750"/>
                    <a:pt x="3842" y="5731"/>
                    <a:pt x="3771" y="5720"/>
                  </a:cubicBezTo>
                  <a:cubicBezTo>
                    <a:pt x="3776" y="5660"/>
                    <a:pt x="3789" y="5607"/>
                    <a:pt x="3801" y="5553"/>
                  </a:cubicBezTo>
                  <a:cubicBezTo>
                    <a:pt x="3812" y="5511"/>
                    <a:pt x="3831" y="5464"/>
                    <a:pt x="3855" y="5415"/>
                  </a:cubicBezTo>
                  <a:close/>
                  <a:moveTo>
                    <a:pt x="5785" y="5148"/>
                  </a:moveTo>
                  <a:cubicBezTo>
                    <a:pt x="5558" y="5327"/>
                    <a:pt x="5308" y="5541"/>
                    <a:pt x="5093" y="5773"/>
                  </a:cubicBezTo>
                  <a:cubicBezTo>
                    <a:pt x="5063" y="5761"/>
                    <a:pt x="5028" y="5750"/>
                    <a:pt x="4999" y="5737"/>
                  </a:cubicBezTo>
                  <a:cubicBezTo>
                    <a:pt x="5195" y="5530"/>
                    <a:pt x="5421" y="5338"/>
                    <a:pt x="5642" y="5165"/>
                  </a:cubicBezTo>
                  <a:cubicBezTo>
                    <a:pt x="5690" y="5159"/>
                    <a:pt x="5737" y="5154"/>
                    <a:pt x="5785" y="5148"/>
                  </a:cubicBezTo>
                  <a:close/>
                  <a:moveTo>
                    <a:pt x="6006" y="5118"/>
                  </a:moveTo>
                  <a:cubicBezTo>
                    <a:pt x="5761" y="5321"/>
                    <a:pt x="5475" y="5553"/>
                    <a:pt x="5249" y="5816"/>
                  </a:cubicBezTo>
                  <a:cubicBezTo>
                    <a:pt x="5206" y="5803"/>
                    <a:pt x="5171" y="5791"/>
                    <a:pt x="5135" y="5786"/>
                  </a:cubicBezTo>
                  <a:cubicBezTo>
                    <a:pt x="5349" y="5541"/>
                    <a:pt x="5618" y="5321"/>
                    <a:pt x="5850" y="5142"/>
                  </a:cubicBezTo>
                  <a:cubicBezTo>
                    <a:pt x="5898" y="5137"/>
                    <a:pt x="5940" y="5129"/>
                    <a:pt x="5981" y="5124"/>
                  </a:cubicBezTo>
                  <a:lnTo>
                    <a:pt x="6006" y="5118"/>
                  </a:lnTo>
                  <a:close/>
                  <a:moveTo>
                    <a:pt x="4092" y="5481"/>
                  </a:moveTo>
                  <a:cubicBezTo>
                    <a:pt x="4147" y="5500"/>
                    <a:pt x="4205" y="5517"/>
                    <a:pt x="4265" y="5535"/>
                  </a:cubicBezTo>
                  <a:cubicBezTo>
                    <a:pt x="4235" y="5583"/>
                    <a:pt x="4213" y="5630"/>
                    <a:pt x="4188" y="5678"/>
                  </a:cubicBezTo>
                  <a:cubicBezTo>
                    <a:pt x="4170" y="5731"/>
                    <a:pt x="4158" y="5780"/>
                    <a:pt x="4147" y="5839"/>
                  </a:cubicBezTo>
                  <a:cubicBezTo>
                    <a:pt x="4098" y="5816"/>
                    <a:pt x="4051" y="5791"/>
                    <a:pt x="3998" y="5773"/>
                  </a:cubicBezTo>
                  <a:cubicBezTo>
                    <a:pt x="4004" y="5720"/>
                    <a:pt x="4015" y="5673"/>
                    <a:pt x="4034" y="5624"/>
                  </a:cubicBezTo>
                  <a:cubicBezTo>
                    <a:pt x="4045" y="5577"/>
                    <a:pt x="4070" y="5530"/>
                    <a:pt x="4092" y="5481"/>
                  </a:cubicBezTo>
                  <a:close/>
                  <a:moveTo>
                    <a:pt x="6231" y="5088"/>
                  </a:moveTo>
                  <a:cubicBezTo>
                    <a:pt x="5964" y="5308"/>
                    <a:pt x="5654" y="5571"/>
                    <a:pt x="5404" y="5857"/>
                  </a:cubicBezTo>
                  <a:cubicBezTo>
                    <a:pt x="5362" y="5851"/>
                    <a:pt x="5326" y="5839"/>
                    <a:pt x="5285" y="5827"/>
                  </a:cubicBezTo>
                  <a:cubicBezTo>
                    <a:pt x="5522" y="5558"/>
                    <a:pt x="5821" y="5315"/>
                    <a:pt x="6077" y="5112"/>
                  </a:cubicBezTo>
                  <a:cubicBezTo>
                    <a:pt x="6130" y="5107"/>
                    <a:pt x="6179" y="5094"/>
                    <a:pt x="6231" y="5088"/>
                  </a:cubicBezTo>
                  <a:close/>
                  <a:moveTo>
                    <a:pt x="6523" y="5058"/>
                  </a:moveTo>
                  <a:cubicBezTo>
                    <a:pt x="6386" y="5178"/>
                    <a:pt x="6267" y="5285"/>
                    <a:pt x="6160" y="5387"/>
                  </a:cubicBezTo>
                  <a:cubicBezTo>
                    <a:pt x="6119" y="5423"/>
                    <a:pt x="6077" y="5458"/>
                    <a:pt x="6036" y="5500"/>
                  </a:cubicBezTo>
                  <a:cubicBezTo>
                    <a:pt x="5893" y="5630"/>
                    <a:pt x="5742" y="5761"/>
                    <a:pt x="5600" y="5904"/>
                  </a:cubicBezTo>
                  <a:cubicBezTo>
                    <a:pt x="5552" y="5893"/>
                    <a:pt x="5499" y="5880"/>
                    <a:pt x="5445" y="5869"/>
                  </a:cubicBezTo>
                  <a:cubicBezTo>
                    <a:pt x="5701" y="5577"/>
                    <a:pt x="6023" y="5308"/>
                    <a:pt x="6297" y="5082"/>
                  </a:cubicBezTo>
                  <a:cubicBezTo>
                    <a:pt x="6380" y="5071"/>
                    <a:pt x="6452" y="5065"/>
                    <a:pt x="6523" y="5058"/>
                  </a:cubicBezTo>
                  <a:close/>
                  <a:moveTo>
                    <a:pt x="4301" y="5547"/>
                  </a:moveTo>
                  <a:cubicBezTo>
                    <a:pt x="4356" y="5566"/>
                    <a:pt x="4403" y="5583"/>
                    <a:pt x="4450" y="5601"/>
                  </a:cubicBezTo>
                  <a:cubicBezTo>
                    <a:pt x="4414" y="5648"/>
                    <a:pt x="4378" y="5701"/>
                    <a:pt x="4356" y="5756"/>
                  </a:cubicBezTo>
                  <a:cubicBezTo>
                    <a:pt x="4331" y="5809"/>
                    <a:pt x="4313" y="5863"/>
                    <a:pt x="4301" y="5923"/>
                  </a:cubicBezTo>
                  <a:cubicBezTo>
                    <a:pt x="4265" y="5899"/>
                    <a:pt x="4224" y="5874"/>
                    <a:pt x="4183" y="5851"/>
                  </a:cubicBezTo>
                  <a:cubicBezTo>
                    <a:pt x="4188" y="5797"/>
                    <a:pt x="4205" y="5744"/>
                    <a:pt x="4224" y="5696"/>
                  </a:cubicBezTo>
                  <a:cubicBezTo>
                    <a:pt x="4241" y="5648"/>
                    <a:pt x="4271" y="5594"/>
                    <a:pt x="4301" y="5547"/>
                  </a:cubicBezTo>
                  <a:close/>
                  <a:moveTo>
                    <a:pt x="6768" y="5046"/>
                  </a:moveTo>
                  <a:cubicBezTo>
                    <a:pt x="6572" y="5219"/>
                    <a:pt x="6405" y="5368"/>
                    <a:pt x="6262" y="5511"/>
                  </a:cubicBezTo>
                  <a:cubicBezTo>
                    <a:pt x="6201" y="5566"/>
                    <a:pt x="6149" y="5618"/>
                    <a:pt x="6083" y="5673"/>
                  </a:cubicBezTo>
                  <a:cubicBezTo>
                    <a:pt x="5987" y="5761"/>
                    <a:pt x="5893" y="5851"/>
                    <a:pt x="5797" y="5946"/>
                  </a:cubicBezTo>
                  <a:cubicBezTo>
                    <a:pt x="5750" y="5940"/>
                    <a:pt x="5701" y="5929"/>
                    <a:pt x="5654" y="5916"/>
                  </a:cubicBezTo>
                  <a:lnTo>
                    <a:pt x="5642" y="5916"/>
                  </a:lnTo>
                  <a:cubicBezTo>
                    <a:pt x="5778" y="5780"/>
                    <a:pt x="5921" y="5648"/>
                    <a:pt x="6058" y="5530"/>
                  </a:cubicBezTo>
                  <a:cubicBezTo>
                    <a:pt x="6100" y="5487"/>
                    <a:pt x="6143" y="5445"/>
                    <a:pt x="6184" y="5410"/>
                  </a:cubicBezTo>
                  <a:cubicBezTo>
                    <a:pt x="6303" y="5302"/>
                    <a:pt x="6435" y="5189"/>
                    <a:pt x="6583" y="5052"/>
                  </a:cubicBezTo>
                  <a:lnTo>
                    <a:pt x="6613" y="5052"/>
                  </a:lnTo>
                  <a:cubicBezTo>
                    <a:pt x="6660" y="5046"/>
                    <a:pt x="6715" y="5046"/>
                    <a:pt x="6768" y="5046"/>
                  </a:cubicBezTo>
                  <a:close/>
                  <a:moveTo>
                    <a:pt x="6923" y="5042"/>
                  </a:moveTo>
                  <a:cubicBezTo>
                    <a:pt x="6958" y="5042"/>
                    <a:pt x="6994" y="5044"/>
                    <a:pt x="7029" y="5046"/>
                  </a:cubicBezTo>
                  <a:cubicBezTo>
                    <a:pt x="6822" y="5231"/>
                    <a:pt x="6649" y="5387"/>
                    <a:pt x="6500" y="5535"/>
                  </a:cubicBezTo>
                  <a:cubicBezTo>
                    <a:pt x="6440" y="5588"/>
                    <a:pt x="6380" y="5648"/>
                    <a:pt x="6314" y="5708"/>
                  </a:cubicBezTo>
                  <a:cubicBezTo>
                    <a:pt x="6220" y="5797"/>
                    <a:pt x="6119" y="5887"/>
                    <a:pt x="6028" y="5982"/>
                  </a:cubicBezTo>
                  <a:cubicBezTo>
                    <a:pt x="5964" y="5970"/>
                    <a:pt x="5904" y="5964"/>
                    <a:pt x="5838" y="5952"/>
                  </a:cubicBezTo>
                  <a:cubicBezTo>
                    <a:pt x="5928" y="5863"/>
                    <a:pt x="6023" y="5780"/>
                    <a:pt x="6107" y="5701"/>
                  </a:cubicBezTo>
                  <a:cubicBezTo>
                    <a:pt x="6171" y="5643"/>
                    <a:pt x="6226" y="5588"/>
                    <a:pt x="6286" y="5535"/>
                  </a:cubicBezTo>
                  <a:cubicBezTo>
                    <a:pt x="6440" y="5392"/>
                    <a:pt x="6608" y="5231"/>
                    <a:pt x="6822" y="5046"/>
                  </a:cubicBezTo>
                  <a:cubicBezTo>
                    <a:pt x="6854" y="5044"/>
                    <a:pt x="6888" y="5042"/>
                    <a:pt x="6923" y="5042"/>
                  </a:cubicBezTo>
                  <a:close/>
                  <a:moveTo>
                    <a:pt x="7078" y="5046"/>
                  </a:moveTo>
                  <a:cubicBezTo>
                    <a:pt x="7155" y="5046"/>
                    <a:pt x="7232" y="5052"/>
                    <a:pt x="7315" y="5052"/>
                  </a:cubicBezTo>
                  <a:cubicBezTo>
                    <a:pt x="7137" y="5219"/>
                    <a:pt x="6982" y="5362"/>
                    <a:pt x="6845" y="5494"/>
                  </a:cubicBezTo>
                  <a:cubicBezTo>
                    <a:pt x="6786" y="5547"/>
                    <a:pt x="6721" y="5607"/>
                    <a:pt x="6655" y="5666"/>
                  </a:cubicBezTo>
                  <a:cubicBezTo>
                    <a:pt x="6529" y="5773"/>
                    <a:pt x="6405" y="5887"/>
                    <a:pt x="6292" y="6006"/>
                  </a:cubicBezTo>
                  <a:cubicBezTo>
                    <a:pt x="6220" y="6000"/>
                    <a:pt x="6143" y="5994"/>
                    <a:pt x="6071" y="5987"/>
                  </a:cubicBezTo>
                  <a:cubicBezTo>
                    <a:pt x="6160" y="5899"/>
                    <a:pt x="6250" y="5816"/>
                    <a:pt x="6339" y="5731"/>
                  </a:cubicBezTo>
                  <a:cubicBezTo>
                    <a:pt x="6405" y="5673"/>
                    <a:pt x="6465" y="5618"/>
                    <a:pt x="6523" y="5558"/>
                  </a:cubicBezTo>
                  <a:cubicBezTo>
                    <a:pt x="6685" y="5404"/>
                    <a:pt x="6858" y="5244"/>
                    <a:pt x="7078" y="5046"/>
                  </a:cubicBezTo>
                  <a:close/>
                  <a:moveTo>
                    <a:pt x="7364" y="5058"/>
                  </a:moveTo>
                  <a:cubicBezTo>
                    <a:pt x="7458" y="5065"/>
                    <a:pt x="7548" y="5071"/>
                    <a:pt x="7637" y="5076"/>
                  </a:cubicBezTo>
                  <a:cubicBezTo>
                    <a:pt x="7458" y="5237"/>
                    <a:pt x="7304" y="5387"/>
                    <a:pt x="7167" y="5517"/>
                  </a:cubicBezTo>
                  <a:cubicBezTo>
                    <a:pt x="7114" y="5571"/>
                    <a:pt x="7048" y="5630"/>
                    <a:pt x="6982" y="5690"/>
                  </a:cubicBezTo>
                  <a:cubicBezTo>
                    <a:pt x="6869" y="5791"/>
                    <a:pt x="6751" y="5899"/>
                    <a:pt x="6643" y="6012"/>
                  </a:cubicBezTo>
                  <a:cubicBezTo>
                    <a:pt x="6542" y="6012"/>
                    <a:pt x="6440" y="6012"/>
                    <a:pt x="6339" y="6006"/>
                  </a:cubicBezTo>
                  <a:cubicBezTo>
                    <a:pt x="6446" y="5899"/>
                    <a:pt x="6565" y="5791"/>
                    <a:pt x="6679" y="5696"/>
                  </a:cubicBezTo>
                  <a:cubicBezTo>
                    <a:pt x="6743" y="5630"/>
                    <a:pt x="6809" y="5571"/>
                    <a:pt x="6869" y="5517"/>
                  </a:cubicBezTo>
                  <a:cubicBezTo>
                    <a:pt x="7018" y="5380"/>
                    <a:pt x="7179" y="5231"/>
                    <a:pt x="7364" y="5058"/>
                  </a:cubicBezTo>
                  <a:close/>
                  <a:moveTo>
                    <a:pt x="4486" y="5613"/>
                  </a:moveTo>
                  <a:lnTo>
                    <a:pt x="4623" y="5654"/>
                  </a:lnTo>
                  <a:cubicBezTo>
                    <a:pt x="4576" y="5714"/>
                    <a:pt x="4527" y="5773"/>
                    <a:pt x="4499" y="5833"/>
                  </a:cubicBezTo>
                  <a:cubicBezTo>
                    <a:pt x="4463" y="5893"/>
                    <a:pt x="4438" y="5959"/>
                    <a:pt x="4433" y="6017"/>
                  </a:cubicBezTo>
                  <a:cubicBezTo>
                    <a:pt x="4403" y="5994"/>
                    <a:pt x="4367" y="5970"/>
                    <a:pt x="4337" y="5946"/>
                  </a:cubicBezTo>
                  <a:cubicBezTo>
                    <a:pt x="4343" y="5887"/>
                    <a:pt x="4361" y="5827"/>
                    <a:pt x="4384" y="5773"/>
                  </a:cubicBezTo>
                  <a:cubicBezTo>
                    <a:pt x="4414" y="5720"/>
                    <a:pt x="4444" y="5666"/>
                    <a:pt x="4486" y="5613"/>
                  </a:cubicBezTo>
                  <a:close/>
                  <a:moveTo>
                    <a:pt x="4659" y="5666"/>
                  </a:moveTo>
                  <a:cubicBezTo>
                    <a:pt x="4700" y="5678"/>
                    <a:pt x="4742" y="5696"/>
                    <a:pt x="4784" y="5708"/>
                  </a:cubicBezTo>
                  <a:cubicBezTo>
                    <a:pt x="4724" y="5780"/>
                    <a:pt x="4670" y="5844"/>
                    <a:pt x="4623" y="5916"/>
                  </a:cubicBezTo>
                  <a:cubicBezTo>
                    <a:pt x="4581" y="5982"/>
                    <a:pt x="4551" y="6053"/>
                    <a:pt x="4540" y="6125"/>
                  </a:cubicBezTo>
                  <a:lnTo>
                    <a:pt x="4463" y="6047"/>
                  </a:lnTo>
                  <a:cubicBezTo>
                    <a:pt x="4469" y="5982"/>
                    <a:pt x="4491" y="5916"/>
                    <a:pt x="4527" y="5851"/>
                  </a:cubicBezTo>
                  <a:cubicBezTo>
                    <a:pt x="4563" y="5791"/>
                    <a:pt x="4606" y="5731"/>
                    <a:pt x="4659" y="5666"/>
                  </a:cubicBezTo>
                  <a:close/>
                  <a:moveTo>
                    <a:pt x="1329" y="5690"/>
                  </a:moveTo>
                  <a:cubicBezTo>
                    <a:pt x="1304" y="5833"/>
                    <a:pt x="1304" y="5994"/>
                    <a:pt x="1329" y="6185"/>
                  </a:cubicBezTo>
                  <a:cubicBezTo>
                    <a:pt x="1216" y="6179"/>
                    <a:pt x="1096" y="6179"/>
                    <a:pt x="983" y="6173"/>
                  </a:cubicBezTo>
                  <a:cubicBezTo>
                    <a:pt x="960" y="5982"/>
                    <a:pt x="960" y="5827"/>
                    <a:pt x="988" y="5690"/>
                  </a:cubicBezTo>
                  <a:close/>
                  <a:moveTo>
                    <a:pt x="1703" y="5690"/>
                  </a:moveTo>
                  <a:cubicBezTo>
                    <a:pt x="1680" y="5844"/>
                    <a:pt x="1675" y="6012"/>
                    <a:pt x="1686" y="6190"/>
                  </a:cubicBezTo>
                  <a:cubicBezTo>
                    <a:pt x="1579" y="6190"/>
                    <a:pt x="1472" y="6185"/>
                    <a:pt x="1370" y="6185"/>
                  </a:cubicBezTo>
                  <a:cubicBezTo>
                    <a:pt x="1340" y="5987"/>
                    <a:pt x="1340" y="5833"/>
                    <a:pt x="1364" y="5690"/>
                  </a:cubicBezTo>
                  <a:close/>
                  <a:moveTo>
                    <a:pt x="2074" y="5696"/>
                  </a:moveTo>
                  <a:cubicBezTo>
                    <a:pt x="2055" y="5851"/>
                    <a:pt x="2049" y="6017"/>
                    <a:pt x="2068" y="6202"/>
                  </a:cubicBezTo>
                  <a:cubicBezTo>
                    <a:pt x="1948" y="6202"/>
                    <a:pt x="1835" y="6196"/>
                    <a:pt x="1722" y="6196"/>
                  </a:cubicBezTo>
                  <a:cubicBezTo>
                    <a:pt x="1710" y="6012"/>
                    <a:pt x="1716" y="5844"/>
                    <a:pt x="1739" y="5696"/>
                  </a:cubicBezTo>
                  <a:close/>
                  <a:moveTo>
                    <a:pt x="2109" y="5696"/>
                  </a:moveTo>
                  <a:cubicBezTo>
                    <a:pt x="2222" y="5696"/>
                    <a:pt x="2329" y="5696"/>
                    <a:pt x="2437" y="5701"/>
                  </a:cubicBezTo>
                  <a:cubicBezTo>
                    <a:pt x="2425" y="5857"/>
                    <a:pt x="2425" y="6030"/>
                    <a:pt x="2442" y="6215"/>
                  </a:cubicBezTo>
                  <a:cubicBezTo>
                    <a:pt x="2324" y="6209"/>
                    <a:pt x="2216" y="6209"/>
                    <a:pt x="2104" y="6202"/>
                  </a:cubicBezTo>
                  <a:cubicBezTo>
                    <a:pt x="2085" y="6017"/>
                    <a:pt x="2091" y="5851"/>
                    <a:pt x="2109" y="5696"/>
                  </a:cubicBezTo>
                  <a:close/>
                  <a:moveTo>
                    <a:pt x="2472" y="5701"/>
                  </a:moveTo>
                  <a:cubicBezTo>
                    <a:pt x="2580" y="5701"/>
                    <a:pt x="2687" y="5701"/>
                    <a:pt x="2794" y="5708"/>
                  </a:cubicBezTo>
                  <a:cubicBezTo>
                    <a:pt x="2783" y="5869"/>
                    <a:pt x="2788" y="6036"/>
                    <a:pt x="2806" y="6226"/>
                  </a:cubicBezTo>
                  <a:cubicBezTo>
                    <a:pt x="2693" y="6220"/>
                    <a:pt x="2585" y="6220"/>
                    <a:pt x="2478" y="6215"/>
                  </a:cubicBezTo>
                  <a:cubicBezTo>
                    <a:pt x="2461" y="6030"/>
                    <a:pt x="2461" y="5857"/>
                    <a:pt x="2472" y="5701"/>
                  </a:cubicBezTo>
                  <a:close/>
                  <a:moveTo>
                    <a:pt x="4820" y="5720"/>
                  </a:moveTo>
                  <a:cubicBezTo>
                    <a:pt x="4862" y="5731"/>
                    <a:pt x="4897" y="5744"/>
                    <a:pt x="4933" y="5756"/>
                  </a:cubicBezTo>
                  <a:cubicBezTo>
                    <a:pt x="4862" y="5839"/>
                    <a:pt x="4796" y="5916"/>
                    <a:pt x="4742" y="5994"/>
                  </a:cubicBezTo>
                  <a:cubicBezTo>
                    <a:pt x="4689" y="6072"/>
                    <a:pt x="4653" y="6155"/>
                    <a:pt x="4647" y="6232"/>
                  </a:cubicBezTo>
                  <a:lnTo>
                    <a:pt x="4634" y="6226"/>
                  </a:lnTo>
                  <a:cubicBezTo>
                    <a:pt x="4617" y="6202"/>
                    <a:pt x="4593" y="6179"/>
                    <a:pt x="4570" y="6155"/>
                  </a:cubicBezTo>
                  <a:cubicBezTo>
                    <a:pt x="4576" y="6077"/>
                    <a:pt x="4606" y="6006"/>
                    <a:pt x="4653" y="5934"/>
                  </a:cubicBezTo>
                  <a:cubicBezTo>
                    <a:pt x="4700" y="5863"/>
                    <a:pt x="4760" y="5791"/>
                    <a:pt x="4820" y="5720"/>
                  </a:cubicBezTo>
                  <a:close/>
                  <a:moveTo>
                    <a:pt x="2830" y="5708"/>
                  </a:moveTo>
                  <a:cubicBezTo>
                    <a:pt x="2937" y="5708"/>
                    <a:pt x="3039" y="5708"/>
                    <a:pt x="3146" y="5714"/>
                  </a:cubicBezTo>
                  <a:cubicBezTo>
                    <a:pt x="3140" y="5869"/>
                    <a:pt x="3152" y="6036"/>
                    <a:pt x="3193" y="6238"/>
                  </a:cubicBezTo>
                  <a:cubicBezTo>
                    <a:pt x="3074" y="6232"/>
                    <a:pt x="2954" y="6226"/>
                    <a:pt x="2841" y="6226"/>
                  </a:cubicBezTo>
                  <a:cubicBezTo>
                    <a:pt x="2824" y="6036"/>
                    <a:pt x="2818" y="5869"/>
                    <a:pt x="2830" y="5708"/>
                  </a:cubicBezTo>
                  <a:close/>
                  <a:moveTo>
                    <a:pt x="3330" y="5714"/>
                  </a:moveTo>
                  <a:cubicBezTo>
                    <a:pt x="3378" y="5720"/>
                    <a:pt x="3426" y="5720"/>
                    <a:pt x="3468" y="5720"/>
                  </a:cubicBezTo>
                  <a:cubicBezTo>
                    <a:pt x="3462" y="5874"/>
                    <a:pt x="3479" y="6042"/>
                    <a:pt x="3521" y="6250"/>
                  </a:cubicBezTo>
                  <a:cubicBezTo>
                    <a:pt x="3479" y="6245"/>
                    <a:pt x="3438" y="6245"/>
                    <a:pt x="3396" y="6245"/>
                  </a:cubicBezTo>
                  <a:lnTo>
                    <a:pt x="3229" y="6238"/>
                  </a:lnTo>
                  <a:cubicBezTo>
                    <a:pt x="3187" y="6036"/>
                    <a:pt x="3176" y="5869"/>
                    <a:pt x="3182" y="5714"/>
                  </a:cubicBezTo>
                  <a:close/>
                  <a:moveTo>
                    <a:pt x="3503" y="5726"/>
                  </a:moveTo>
                  <a:lnTo>
                    <a:pt x="3503" y="5726"/>
                  </a:lnTo>
                  <a:cubicBezTo>
                    <a:pt x="3586" y="5731"/>
                    <a:pt x="3664" y="5737"/>
                    <a:pt x="3735" y="5750"/>
                  </a:cubicBezTo>
                  <a:cubicBezTo>
                    <a:pt x="3729" y="5904"/>
                    <a:pt x="3748" y="6072"/>
                    <a:pt x="3795" y="6273"/>
                  </a:cubicBezTo>
                  <a:cubicBezTo>
                    <a:pt x="3718" y="6268"/>
                    <a:pt x="3641" y="6256"/>
                    <a:pt x="3556" y="6250"/>
                  </a:cubicBezTo>
                  <a:cubicBezTo>
                    <a:pt x="3515" y="6042"/>
                    <a:pt x="3498" y="5874"/>
                    <a:pt x="3503" y="5726"/>
                  </a:cubicBezTo>
                  <a:close/>
                  <a:moveTo>
                    <a:pt x="3771" y="5756"/>
                  </a:moveTo>
                  <a:cubicBezTo>
                    <a:pt x="3837" y="5767"/>
                    <a:pt x="3902" y="5786"/>
                    <a:pt x="3962" y="5803"/>
                  </a:cubicBezTo>
                  <a:cubicBezTo>
                    <a:pt x="3949" y="5952"/>
                    <a:pt x="3974" y="6119"/>
                    <a:pt x="4034" y="6322"/>
                  </a:cubicBezTo>
                  <a:cubicBezTo>
                    <a:pt x="3968" y="6303"/>
                    <a:pt x="3902" y="6292"/>
                    <a:pt x="3837" y="6280"/>
                  </a:cubicBezTo>
                  <a:cubicBezTo>
                    <a:pt x="3784" y="6077"/>
                    <a:pt x="3765" y="5904"/>
                    <a:pt x="3771" y="5756"/>
                  </a:cubicBezTo>
                  <a:close/>
                  <a:moveTo>
                    <a:pt x="4969" y="5767"/>
                  </a:moveTo>
                  <a:cubicBezTo>
                    <a:pt x="5005" y="5780"/>
                    <a:pt x="5040" y="5791"/>
                    <a:pt x="5070" y="5803"/>
                  </a:cubicBezTo>
                  <a:cubicBezTo>
                    <a:pt x="4975" y="5910"/>
                    <a:pt x="4892" y="6023"/>
                    <a:pt x="4820" y="6130"/>
                  </a:cubicBezTo>
                  <a:cubicBezTo>
                    <a:pt x="4777" y="6202"/>
                    <a:pt x="4754" y="6268"/>
                    <a:pt x="4749" y="6339"/>
                  </a:cubicBezTo>
                  <a:cubicBezTo>
                    <a:pt x="4724" y="6316"/>
                    <a:pt x="4700" y="6292"/>
                    <a:pt x="4677" y="6268"/>
                  </a:cubicBezTo>
                  <a:cubicBezTo>
                    <a:pt x="4683" y="6185"/>
                    <a:pt x="4713" y="6102"/>
                    <a:pt x="4772" y="6017"/>
                  </a:cubicBezTo>
                  <a:cubicBezTo>
                    <a:pt x="4832" y="5934"/>
                    <a:pt x="4897" y="5851"/>
                    <a:pt x="4969" y="5767"/>
                  </a:cubicBezTo>
                  <a:close/>
                  <a:moveTo>
                    <a:pt x="3991" y="5816"/>
                  </a:moveTo>
                  <a:lnTo>
                    <a:pt x="3991" y="5816"/>
                  </a:lnTo>
                  <a:cubicBezTo>
                    <a:pt x="4045" y="5833"/>
                    <a:pt x="4098" y="5851"/>
                    <a:pt x="4147" y="5874"/>
                  </a:cubicBezTo>
                  <a:cubicBezTo>
                    <a:pt x="4128" y="6017"/>
                    <a:pt x="4158" y="6185"/>
                    <a:pt x="4230" y="6375"/>
                  </a:cubicBezTo>
                  <a:cubicBezTo>
                    <a:pt x="4177" y="6358"/>
                    <a:pt x="4122" y="6345"/>
                    <a:pt x="4070" y="6333"/>
                  </a:cubicBezTo>
                  <a:cubicBezTo>
                    <a:pt x="4010" y="6130"/>
                    <a:pt x="3985" y="5959"/>
                    <a:pt x="3991" y="5816"/>
                  </a:cubicBezTo>
                  <a:close/>
                  <a:moveTo>
                    <a:pt x="4177" y="5893"/>
                  </a:moveTo>
                  <a:lnTo>
                    <a:pt x="4177" y="5893"/>
                  </a:lnTo>
                  <a:cubicBezTo>
                    <a:pt x="4218" y="5910"/>
                    <a:pt x="4260" y="5934"/>
                    <a:pt x="4301" y="5964"/>
                  </a:cubicBezTo>
                  <a:cubicBezTo>
                    <a:pt x="4284" y="6107"/>
                    <a:pt x="4320" y="6262"/>
                    <a:pt x="4397" y="6441"/>
                  </a:cubicBezTo>
                  <a:cubicBezTo>
                    <a:pt x="4356" y="6423"/>
                    <a:pt x="4313" y="6405"/>
                    <a:pt x="4271" y="6393"/>
                  </a:cubicBezTo>
                  <a:cubicBezTo>
                    <a:pt x="4200" y="6196"/>
                    <a:pt x="4170" y="6036"/>
                    <a:pt x="4177" y="5893"/>
                  </a:cubicBezTo>
                  <a:close/>
                  <a:moveTo>
                    <a:pt x="5106" y="5809"/>
                  </a:moveTo>
                  <a:cubicBezTo>
                    <a:pt x="5148" y="5821"/>
                    <a:pt x="5183" y="5833"/>
                    <a:pt x="5219" y="5844"/>
                  </a:cubicBezTo>
                  <a:cubicBezTo>
                    <a:pt x="5112" y="5970"/>
                    <a:pt x="5022" y="6089"/>
                    <a:pt x="4945" y="6215"/>
                  </a:cubicBezTo>
                  <a:cubicBezTo>
                    <a:pt x="4892" y="6292"/>
                    <a:pt x="4867" y="6369"/>
                    <a:pt x="4862" y="6446"/>
                  </a:cubicBezTo>
                  <a:cubicBezTo>
                    <a:pt x="4837" y="6423"/>
                    <a:pt x="4807" y="6399"/>
                    <a:pt x="4777" y="6369"/>
                  </a:cubicBezTo>
                  <a:cubicBezTo>
                    <a:pt x="4784" y="6298"/>
                    <a:pt x="4807" y="6226"/>
                    <a:pt x="4849" y="6149"/>
                  </a:cubicBezTo>
                  <a:cubicBezTo>
                    <a:pt x="4920" y="6036"/>
                    <a:pt x="5005" y="5929"/>
                    <a:pt x="5106" y="5809"/>
                  </a:cubicBezTo>
                  <a:close/>
                  <a:moveTo>
                    <a:pt x="4331" y="5987"/>
                  </a:moveTo>
                  <a:lnTo>
                    <a:pt x="4331" y="5987"/>
                  </a:lnTo>
                  <a:cubicBezTo>
                    <a:pt x="4367" y="6012"/>
                    <a:pt x="4397" y="6036"/>
                    <a:pt x="4427" y="6059"/>
                  </a:cubicBezTo>
                  <a:lnTo>
                    <a:pt x="4427" y="6066"/>
                  </a:lnTo>
                  <a:cubicBezTo>
                    <a:pt x="4414" y="6196"/>
                    <a:pt x="4450" y="6339"/>
                    <a:pt x="4540" y="6501"/>
                  </a:cubicBezTo>
                  <a:cubicBezTo>
                    <a:pt x="4510" y="6488"/>
                    <a:pt x="4480" y="6471"/>
                    <a:pt x="4444" y="6459"/>
                  </a:cubicBezTo>
                  <a:cubicBezTo>
                    <a:pt x="4361" y="6280"/>
                    <a:pt x="4326" y="6125"/>
                    <a:pt x="4331" y="5987"/>
                  </a:cubicBezTo>
                  <a:close/>
                  <a:moveTo>
                    <a:pt x="5261" y="5857"/>
                  </a:moveTo>
                  <a:cubicBezTo>
                    <a:pt x="5296" y="5869"/>
                    <a:pt x="5338" y="5880"/>
                    <a:pt x="5379" y="5887"/>
                  </a:cubicBezTo>
                  <a:cubicBezTo>
                    <a:pt x="5261" y="6023"/>
                    <a:pt x="5165" y="6155"/>
                    <a:pt x="5082" y="6292"/>
                  </a:cubicBezTo>
                  <a:cubicBezTo>
                    <a:pt x="5028" y="6381"/>
                    <a:pt x="4999" y="6465"/>
                    <a:pt x="5005" y="6548"/>
                  </a:cubicBezTo>
                  <a:cubicBezTo>
                    <a:pt x="4969" y="6523"/>
                    <a:pt x="4933" y="6501"/>
                    <a:pt x="4897" y="6476"/>
                  </a:cubicBezTo>
                  <a:cubicBezTo>
                    <a:pt x="4897" y="6399"/>
                    <a:pt x="4920" y="6316"/>
                    <a:pt x="4975" y="6232"/>
                  </a:cubicBezTo>
                  <a:cubicBezTo>
                    <a:pt x="5052" y="6107"/>
                    <a:pt x="5148" y="5982"/>
                    <a:pt x="5261" y="5857"/>
                  </a:cubicBezTo>
                  <a:close/>
                  <a:moveTo>
                    <a:pt x="4456" y="6095"/>
                  </a:moveTo>
                  <a:lnTo>
                    <a:pt x="4456" y="6095"/>
                  </a:lnTo>
                  <a:cubicBezTo>
                    <a:pt x="4480" y="6119"/>
                    <a:pt x="4504" y="6143"/>
                    <a:pt x="4534" y="6166"/>
                  </a:cubicBezTo>
                  <a:cubicBezTo>
                    <a:pt x="4527" y="6292"/>
                    <a:pt x="4570" y="6423"/>
                    <a:pt x="4659" y="6566"/>
                  </a:cubicBezTo>
                  <a:cubicBezTo>
                    <a:pt x="4647" y="6559"/>
                    <a:pt x="4634" y="6554"/>
                    <a:pt x="4623" y="6542"/>
                  </a:cubicBezTo>
                  <a:cubicBezTo>
                    <a:pt x="4611" y="6542"/>
                    <a:pt x="4606" y="6536"/>
                    <a:pt x="4599" y="6531"/>
                  </a:cubicBezTo>
                  <a:cubicBezTo>
                    <a:pt x="4499" y="6369"/>
                    <a:pt x="4456" y="6226"/>
                    <a:pt x="4456" y="6095"/>
                  </a:cubicBezTo>
                  <a:close/>
                  <a:moveTo>
                    <a:pt x="4570" y="6209"/>
                  </a:moveTo>
                  <a:lnTo>
                    <a:pt x="4611" y="6250"/>
                  </a:lnTo>
                  <a:lnTo>
                    <a:pt x="4642" y="6280"/>
                  </a:lnTo>
                  <a:cubicBezTo>
                    <a:pt x="4642" y="6388"/>
                    <a:pt x="4677" y="6495"/>
                    <a:pt x="4754" y="6608"/>
                  </a:cubicBezTo>
                  <a:lnTo>
                    <a:pt x="4777" y="6631"/>
                  </a:lnTo>
                  <a:cubicBezTo>
                    <a:pt x="4760" y="6625"/>
                    <a:pt x="4749" y="6614"/>
                    <a:pt x="4736" y="6608"/>
                  </a:cubicBezTo>
                  <a:cubicBezTo>
                    <a:pt x="4629" y="6465"/>
                    <a:pt x="4570" y="6333"/>
                    <a:pt x="4570" y="6209"/>
                  </a:cubicBezTo>
                  <a:close/>
                  <a:moveTo>
                    <a:pt x="5415" y="5899"/>
                  </a:moveTo>
                  <a:cubicBezTo>
                    <a:pt x="5469" y="5910"/>
                    <a:pt x="5522" y="5929"/>
                    <a:pt x="5577" y="5934"/>
                  </a:cubicBezTo>
                  <a:cubicBezTo>
                    <a:pt x="5428" y="6089"/>
                    <a:pt x="5321" y="6226"/>
                    <a:pt x="5242" y="6358"/>
                  </a:cubicBezTo>
                  <a:cubicBezTo>
                    <a:pt x="5189" y="6452"/>
                    <a:pt x="5159" y="6548"/>
                    <a:pt x="5165" y="6631"/>
                  </a:cubicBezTo>
                  <a:cubicBezTo>
                    <a:pt x="5123" y="6614"/>
                    <a:pt x="5082" y="6589"/>
                    <a:pt x="5040" y="6572"/>
                  </a:cubicBezTo>
                  <a:cubicBezTo>
                    <a:pt x="5035" y="6488"/>
                    <a:pt x="5058" y="6399"/>
                    <a:pt x="5112" y="6309"/>
                  </a:cubicBezTo>
                  <a:cubicBezTo>
                    <a:pt x="5195" y="6173"/>
                    <a:pt x="5296" y="6036"/>
                    <a:pt x="5415" y="5899"/>
                  </a:cubicBezTo>
                  <a:close/>
                  <a:moveTo>
                    <a:pt x="4677" y="6322"/>
                  </a:moveTo>
                  <a:cubicBezTo>
                    <a:pt x="4700" y="6339"/>
                    <a:pt x="4719" y="6363"/>
                    <a:pt x="4742" y="6388"/>
                  </a:cubicBezTo>
                  <a:cubicBezTo>
                    <a:pt x="4742" y="6416"/>
                    <a:pt x="4749" y="6446"/>
                    <a:pt x="4760" y="6476"/>
                  </a:cubicBezTo>
                  <a:cubicBezTo>
                    <a:pt x="4777" y="6548"/>
                    <a:pt x="4813" y="6619"/>
                    <a:pt x="4873" y="6685"/>
                  </a:cubicBezTo>
                  <a:cubicBezTo>
                    <a:pt x="4867" y="6685"/>
                    <a:pt x="4867" y="6685"/>
                    <a:pt x="4862" y="6679"/>
                  </a:cubicBezTo>
                  <a:cubicBezTo>
                    <a:pt x="4749" y="6554"/>
                    <a:pt x="4689" y="6435"/>
                    <a:pt x="4677" y="6322"/>
                  </a:cubicBezTo>
                  <a:close/>
                  <a:moveTo>
                    <a:pt x="5612" y="5946"/>
                  </a:moveTo>
                  <a:cubicBezTo>
                    <a:pt x="5624" y="5946"/>
                    <a:pt x="5635" y="5952"/>
                    <a:pt x="5648" y="5952"/>
                  </a:cubicBezTo>
                  <a:cubicBezTo>
                    <a:pt x="5684" y="5964"/>
                    <a:pt x="5725" y="5970"/>
                    <a:pt x="5767" y="5976"/>
                  </a:cubicBezTo>
                  <a:cubicBezTo>
                    <a:pt x="5588" y="6160"/>
                    <a:pt x="5469" y="6328"/>
                    <a:pt x="5398" y="6482"/>
                  </a:cubicBezTo>
                  <a:cubicBezTo>
                    <a:pt x="5368" y="6554"/>
                    <a:pt x="5349" y="6625"/>
                    <a:pt x="5356" y="6685"/>
                  </a:cubicBezTo>
                  <a:cubicBezTo>
                    <a:pt x="5308" y="6674"/>
                    <a:pt x="5255" y="6661"/>
                    <a:pt x="5206" y="6644"/>
                  </a:cubicBezTo>
                  <a:cubicBezTo>
                    <a:pt x="5195" y="6559"/>
                    <a:pt x="5219" y="6471"/>
                    <a:pt x="5272" y="6375"/>
                  </a:cubicBezTo>
                  <a:cubicBezTo>
                    <a:pt x="5356" y="6245"/>
                    <a:pt x="5464" y="6102"/>
                    <a:pt x="5612" y="5946"/>
                  </a:cubicBezTo>
                  <a:close/>
                  <a:moveTo>
                    <a:pt x="7018" y="6030"/>
                  </a:moveTo>
                  <a:lnTo>
                    <a:pt x="7018" y="6030"/>
                  </a:lnTo>
                  <a:cubicBezTo>
                    <a:pt x="6922" y="6143"/>
                    <a:pt x="6845" y="6250"/>
                    <a:pt x="6786" y="6358"/>
                  </a:cubicBezTo>
                  <a:cubicBezTo>
                    <a:pt x="6732" y="6452"/>
                    <a:pt x="6715" y="6542"/>
                    <a:pt x="6738" y="6619"/>
                  </a:cubicBezTo>
                  <a:cubicBezTo>
                    <a:pt x="6589" y="6655"/>
                    <a:pt x="6457" y="6679"/>
                    <a:pt x="6333" y="6697"/>
                  </a:cubicBezTo>
                  <a:cubicBezTo>
                    <a:pt x="6327" y="6649"/>
                    <a:pt x="6339" y="6584"/>
                    <a:pt x="6374" y="6482"/>
                  </a:cubicBezTo>
                  <a:cubicBezTo>
                    <a:pt x="6422" y="6345"/>
                    <a:pt x="6512" y="6202"/>
                    <a:pt x="6660" y="6047"/>
                  </a:cubicBezTo>
                  <a:cubicBezTo>
                    <a:pt x="6773" y="6047"/>
                    <a:pt x="6899" y="6042"/>
                    <a:pt x="7018" y="6030"/>
                  </a:cubicBezTo>
                  <a:close/>
                  <a:moveTo>
                    <a:pt x="5808" y="5982"/>
                  </a:moveTo>
                  <a:cubicBezTo>
                    <a:pt x="5874" y="5994"/>
                    <a:pt x="5934" y="6006"/>
                    <a:pt x="5993" y="6012"/>
                  </a:cubicBezTo>
                  <a:cubicBezTo>
                    <a:pt x="5814" y="6202"/>
                    <a:pt x="5695" y="6369"/>
                    <a:pt x="5635" y="6531"/>
                  </a:cubicBezTo>
                  <a:cubicBezTo>
                    <a:pt x="5607" y="6602"/>
                    <a:pt x="5594" y="6666"/>
                    <a:pt x="5607" y="6727"/>
                  </a:cubicBezTo>
                  <a:cubicBezTo>
                    <a:pt x="5535" y="6721"/>
                    <a:pt x="5464" y="6709"/>
                    <a:pt x="5398" y="6697"/>
                  </a:cubicBezTo>
                  <a:cubicBezTo>
                    <a:pt x="5385" y="6638"/>
                    <a:pt x="5398" y="6566"/>
                    <a:pt x="5434" y="6501"/>
                  </a:cubicBezTo>
                  <a:cubicBezTo>
                    <a:pt x="5505" y="6339"/>
                    <a:pt x="5624" y="6179"/>
                    <a:pt x="5808" y="5982"/>
                  </a:cubicBezTo>
                  <a:close/>
                  <a:moveTo>
                    <a:pt x="6309" y="6042"/>
                  </a:moveTo>
                  <a:cubicBezTo>
                    <a:pt x="6405" y="6047"/>
                    <a:pt x="6506" y="6047"/>
                    <a:pt x="6608" y="6047"/>
                  </a:cubicBezTo>
                  <a:cubicBezTo>
                    <a:pt x="6476" y="6196"/>
                    <a:pt x="6386" y="6333"/>
                    <a:pt x="6339" y="6471"/>
                  </a:cubicBezTo>
                  <a:cubicBezTo>
                    <a:pt x="6303" y="6578"/>
                    <a:pt x="6286" y="6649"/>
                    <a:pt x="6297" y="6702"/>
                  </a:cubicBezTo>
                  <a:cubicBezTo>
                    <a:pt x="6171" y="6721"/>
                    <a:pt x="6058" y="6732"/>
                    <a:pt x="5951" y="6738"/>
                  </a:cubicBezTo>
                  <a:cubicBezTo>
                    <a:pt x="5940" y="6674"/>
                    <a:pt x="5964" y="6595"/>
                    <a:pt x="6000" y="6501"/>
                  </a:cubicBezTo>
                  <a:cubicBezTo>
                    <a:pt x="6053" y="6358"/>
                    <a:pt x="6154" y="6209"/>
                    <a:pt x="6309" y="6042"/>
                  </a:cubicBezTo>
                  <a:close/>
                  <a:moveTo>
                    <a:pt x="6041" y="6017"/>
                  </a:moveTo>
                  <a:cubicBezTo>
                    <a:pt x="6113" y="6023"/>
                    <a:pt x="6190" y="6036"/>
                    <a:pt x="6262" y="6036"/>
                  </a:cubicBezTo>
                  <a:cubicBezTo>
                    <a:pt x="6113" y="6196"/>
                    <a:pt x="6017" y="6345"/>
                    <a:pt x="5964" y="6488"/>
                  </a:cubicBezTo>
                  <a:cubicBezTo>
                    <a:pt x="5928" y="6584"/>
                    <a:pt x="5904" y="6666"/>
                    <a:pt x="5916" y="6738"/>
                  </a:cubicBezTo>
                  <a:cubicBezTo>
                    <a:pt x="5887" y="6740"/>
                    <a:pt x="5859" y="6741"/>
                    <a:pt x="5832" y="6741"/>
                  </a:cubicBezTo>
                  <a:cubicBezTo>
                    <a:pt x="5767" y="6741"/>
                    <a:pt x="5705" y="6736"/>
                    <a:pt x="5642" y="6732"/>
                  </a:cubicBezTo>
                  <a:cubicBezTo>
                    <a:pt x="5630" y="6674"/>
                    <a:pt x="5642" y="6608"/>
                    <a:pt x="5665" y="6542"/>
                  </a:cubicBezTo>
                  <a:cubicBezTo>
                    <a:pt x="5731" y="6381"/>
                    <a:pt x="5850" y="6215"/>
                    <a:pt x="6041" y="6017"/>
                  </a:cubicBezTo>
                  <a:close/>
                  <a:moveTo>
                    <a:pt x="4784" y="6423"/>
                  </a:moveTo>
                  <a:cubicBezTo>
                    <a:pt x="4813" y="6446"/>
                    <a:pt x="4837" y="6471"/>
                    <a:pt x="4867" y="6495"/>
                  </a:cubicBezTo>
                  <a:cubicBezTo>
                    <a:pt x="4867" y="6518"/>
                    <a:pt x="4873" y="6548"/>
                    <a:pt x="4879" y="6572"/>
                  </a:cubicBezTo>
                  <a:cubicBezTo>
                    <a:pt x="4902" y="6636"/>
                    <a:pt x="4937" y="6693"/>
                    <a:pt x="4987" y="6751"/>
                  </a:cubicBezTo>
                  <a:lnTo>
                    <a:pt x="4987" y="6751"/>
                  </a:lnTo>
                  <a:cubicBezTo>
                    <a:pt x="4985" y="6751"/>
                    <a:pt x="4983" y="6751"/>
                    <a:pt x="4980" y="6751"/>
                  </a:cubicBezTo>
                  <a:cubicBezTo>
                    <a:pt x="4879" y="6655"/>
                    <a:pt x="4820" y="6559"/>
                    <a:pt x="4790" y="6471"/>
                  </a:cubicBezTo>
                  <a:cubicBezTo>
                    <a:pt x="4790" y="6452"/>
                    <a:pt x="4784" y="6441"/>
                    <a:pt x="4784" y="6423"/>
                  </a:cubicBezTo>
                  <a:close/>
                  <a:moveTo>
                    <a:pt x="4956" y="6774"/>
                  </a:moveTo>
                  <a:cubicBezTo>
                    <a:pt x="4956" y="6774"/>
                    <a:pt x="4963" y="6774"/>
                    <a:pt x="4963" y="6780"/>
                  </a:cubicBezTo>
                  <a:lnTo>
                    <a:pt x="4963" y="6780"/>
                  </a:lnTo>
                  <a:cubicBezTo>
                    <a:pt x="4961" y="6778"/>
                    <a:pt x="4958" y="6776"/>
                    <a:pt x="4956" y="6774"/>
                  </a:cubicBezTo>
                  <a:close/>
                  <a:moveTo>
                    <a:pt x="4903" y="6523"/>
                  </a:moveTo>
                  <a:lnTo>
                    <a:pt x="4903" y="6523"/>
                  </a:lnTo>
                  <a:cubicBezTo>
                    <a:pt x="4939" y="6548"/>
                    <a:pt x="4969" y="6572"/>
                    <a:pt x="5005" y="6589"/>
                  </a:cubicBezTo>
                  <a:cubicBezTo>
                    <a:pt x="5010" y="6614"/>
                    <a:pt x="5016" y="6638"/>
                    <a:pt x="5022" y="6661"/>
                  </a:cubicBezTo>
                  <a:cubicBezTo>
                    <a:pt x="5046" y="6721"/>
                    <a:pt x="5088" y="6781"/>
                    <a:pt x="5153" y="6839"/>
                  </a:cubicBezTo>
                  <a:cubicBezTo>
                    <a:pt x="5142" y="6834"/>
                    <a:pt x="5135" y="6828"/>
                    <a:pt x="5129" y="6822"/>
                  </a:cubicBezTo>
                  <a:cubicBezTo>
                    <a:pt x="5016" y="6738"/>
                    <a:pt x="4945" y="6655"/>
                    <a:pt x="4915" y="6559"/>
                  </a:cubicBezTo>
                  <a:cubicBezTo>
                    <a:pt x="4909" y="6548"/>
                    <a:pt x="4909" y="6536"/>
                    <a:pt x="4903" y="6523"/>
                  </a:cubicBezTo>
                  <a:close/>
                  <a:moveTo>
                    <a:pt x="1370" y="6220"/>
                  </a:moveTo>
                  <a:cubicBezTo>
                    <a:pt x="1477" y="6220"/>
                    <a:pt x="1585" y="6226"/>
                    <a:pt x="1692" y="6226"/>
                  </a:cubicBezTo>
                  <a:cubicBezTo>
                    <a:pt x="1710" y="6465"/>
                    <a:pt x="1758" y="6697"/>
                    <a:pt x="1805" y="6894"/>
                  </a:cubicBezTo>
                  <a:cubicBezTo>
                    <a:pt x="1697" y="6888"/>
                    <a:pt x="1596" y="6875"/>
                    <a:pt x="1489" y="6870"/>
                  </a:cubicBezTo>
                  <a:cubicBezTo>
                    <a:pt x="1477" y="6809"/>
                    <a:pt x="1466" y="6745"/>
                    <a:pt x="1453" y="6685"/>
                  </a:cubicBezTo>
                  <a:cubicBezTo>
                    <a:pt x="1447" y="6655"/>
                    <a:pt x="1442" y="6625"/>
                    <a:pt x="1436" y="6595"/>
                  </a:cubicBezTo>
                  <a:cubicBezTo>
                    <a:pt x="1411" y="6471"/>
                    <a:pt x="1389" y="6345"/>
                    <a:pt x="1370" y="6220"/>
                  </a:cubicBezTo>
                  <a:close/>
                  <a:moveTo>
                    <a:pt x="1727" y="6232"/>
                  </a:moveTo>
                  <a:cubicBezTo>
                    <a:pt x="1840" y="6232"/>
                    <a:pt x="1953" y="6238"/>
                    <a:pt x="2068" y="6238"/>
                  </a:cubicBezTo>
                  <a:cubicBezTo>
                    <a:pt x="2091" y="6482"/>
                    <a:pt x="2145" y="6721"/>
                    <a:pt x="2192" y="6924"/>
                  </a:cubicBezTo>
                  <a:cubicBezTo>
                    <a:pt x="2079" y="6917"/>
                    <a:pt x="1966" y="6911"/>
                    <a:pt x="1840" y="6900"/>
                  </a:cubicBezTo>
                  <a:cubicBezTo>
                    <a:pt x="1793" y="6697"/>
                    <a:pt x="1746" y="6465"/>
                    <a:pt x="1727" y="6232"/>
                  </a:cubicBezTo>
                  <a:close/>
                  <a:moveTo>
                    <a:pt x="5046" y="6614"/>
                  </a:moveTo>
                  <a:lnTo>
                    <a:pt x="5046" y="6614"/>
                  </a:lnTo>
                  <a:cubicBezTo>
                    <a:pt x="5082" y="6631"/>
                    <a:pt x="5123" y="6649"/>
                    <a:pt x="5165" y="6666"/>
                  </a:cubicBezTo>
                  <a:lnTo>
                    <a:pt x="5171" y="6666"/>
                  </a:lnTo>
                  <a:cubicBezTo>
                    <a:pt x="5178" y="6691"/>
                    <a:pt x="5183" y="6709"/>
                    <a:pt x="5189" y="6732"/>
                  </a:cubicBezTo>
                  <a:cubicBezTo>
                    <a:pt x="5225" y="6804"/>
                    <a:pt x="5278" y="6870"/>
                    <a:pt x="5368" y="6930"/>
                  </a:cubicBezTo>
                  <a:cubicBezTo>
                    <a:pt x="5344" y="6924"/>
                    <a:pt x="5326" y="6911"/>
                    <a:pt x="5308" y="6905"/>
                  </a:cubicBezTo>
                  <a:cubicBezTo>
                    <a:pt x="5178" y="6828"/>
                    <a:pt x="5093" y="6738"/>
                    <a:pt x="5058" y="6649"/>
                  </a:cubicBezTo>
                  <a:cubicBezTo>
                    <a:pt x="5052" y="6638"/>
                    <a:pt x="5046" y="6625"/>
                    <a:pt x="5046" y="6614"/>
                  </a:cubicBezTo>
                  <a:close/>
                  <a:moveTo>
                    <a:pt x="2104" y="6238"/>
                  </a:moveTo>
                  <a:lnTo>
                    <a:pt x="2104" y="6238"/>
                  </a:lnTo>
                  <a:cubicBezTo>
                    <a:pt x="2216" y="6245"/>
                    <a:pt x="2329" y="6245"/>
                    <a:pt x="2442" y="6250"/>
                  </a:cubicBezTo>
                  <a:cubicBezTo>
                    <a:pt x="2472" y="6501"/>
                    <a:pt x="2520" y="6745"/>
                    <a:pt x="2574" y="6952"/>
                  </a:cubicBezTo>
                  <a:cubicBezTo>
                    <a:pt x="2461" y="6947"/>
                    <a:pt x="2347" y="6935"/>
                    <a:pt x="2228" y="6930"/>
                  </a:cubicBezTo>
                  <a:cubicBezTo>
                    <a:pt x="2181" y="6721"/>
                    <a:pt x="2126" y="6482"/>
                    <a:pt x="2104" y="6238"/>
                  </a:cubicBezTo>
                  <a:close/>
                  <a:moveTo>
                    <a:pt x="2478" y="6250"/>
                  </a:moveTo>
                  <a:lnTo>
                    <a:pt x="2478" y="6250"/>
                  </a:lnTo>
                  <a:cubicBezTo>
                    <a:pt x="2585" y="6256"/>
                    <a:pt x="2698" y="6256"/>
                    <a:pt x="2811" y="6262"/>
                  </a:cubicBezTo>
                  <a:cubicBezTo>
                    <a:pt x="2841" y="6512"/>
                    <a:pt x="2896" y="6762"/>
                    <a:pt x="2943" y="6971"/>
                  </a:cubicBezTo>
                  <a:cubicBezTo>
                    <a:pt x="2836" y="6965"/>
                    <a:pt x="2723" y="6960"/>
                    <a:pt x="2610" y="6952"/>
                  </a:cubicBezTo>
                  <a:cubicBezTo>
                    <a:pt x="2561" y="6745"/>
                    <a:pt x="2508" y="6501"/>
                    <a:pt x="2478" y="6250"/>
                  </a:cubicBezTo>
                  <a:close/>
                  <a:moveTo>
                    <a:pt x="2847" y="6262"/>
                  </a:moveTo>
                  <a:cubicBezTo>
                    <a:pt x="2961" y="6262"/>
                    <a:pt x="3080" y="6268"/>
                    <a:pt x="3199" y="6273"/>
                  </a:cubicBezTo>
                  <a:cubicBezTo>
                    <a:pt x="3223" y="6399"/>
                    <a:pt x="3253" y="6523"/>
                    <a:pt x="3276" y="6649"/>
                  </a:cubicBezTo>
                  <a:cubicBezTo>
                    <a:pt x="3295" y="6709"/>
                    <a:pt x="3306" y="6762"/>
                    <a:pt x="3319" y="6822"/>
                  </a:cubicBezTo>
                  <a:cubicBezTo>
                    <a:pt x="3330" y="6875"/>
                    <a:pt x="3342" y="6930"/>
                    <a:pt x="3355" y="6988"/>
                  </a:cubicBezTo>
                  <a:cubicBezTo>
                    <a:pt x="3235" y="6982"/>
                    <a:pt x="3110" y="6977"/>
                    <a:pt x="2984" y="6977"/>
                  </a:cubicBezTo>
                  <a:cubicBezTo>
                    <a:pt x="2931" y="6762"/>
                    <a:pt x="2877" y="6512"/>
                    <a:pt x="2847" y="6262"/>
                  </a:cubicBezTo>
                  <a:close/>
                  <a:moveTo>
                    <a:pt x="3235" y="6273"/>
                  </a:moveTo>
                  <a:lnTo>
                    <a:pt x="3396" y="6280"/>
                  </a:lnTo>
                  <a:cubicBezTo>
                    <a:pt x="3443" y="6280"/>
                    <a:pt x="3485" y="6280"/>
                    <a:pt x="3526" y="6286"/>
                  </a:cubicBezTo>
                  <a:cubicBezTo>
                    <a:pt x="3556" y="6411"/>
                    <a:pt x="3586" y="6531"/>
                    <a:pt x="3616" y="6649"/>
                  </a:cubicBezTo>
                  <a:cubicBezTo>
                    <a:pt x="3633" y="6715"/>
                    <a:pt x="3652" y="6768"/>
                    <a:pt x="3664" y="6828"/>
                  </a:cubicBezTo>
                  <a:cubicBezTo>
                    <a:pt x="3676" y="6881"/>
                    <a:pt x="3694" y="6935"/>
                    <a:pt x="3705" y="6995"/>
                  </a:cubicBezTo>
                  <a:cubicBezTo>
                    <a:pt x="3658" y="6995"/>
                    <a:pt x="3605" y="6988"/>
                    <a:pt x="3556" y="6988"/>
                  </a:cubicBezTo>
                  <a:lnTo>
                    <a:pt x="3390" y="6988"/>
                  </a:lnTo>
                  <a:cubicBezTo>
                    <a:pt x="3378" y="6930"/>
                    <a:pt x="3366" y="6870"/>
                    <a:pt x="3355" y="6817"/>
                  </a:cubicBezTo>
                  <a:cubicBezTo>
                    <a:pt x="3342" y="6757"/>
                    <a:pt x="3325" y="6697"/>
                    <a:pt x="3312" y="6644"/>
                  </a:cubicBezTo>
                  <a:cubicBezTo>
                    <a:pt x="3289" y="6518"/>
                    <a:pt x="3259" y="6399"/>
                    <a:pt x="3235" y="6273"/>
                  </a:cubicBezTo>
                  <a:close/>
                  <a:moveTo>
                    <a:pt x="5213" y="6685"/>
                  </a:moveTo>
                  <a:lnTo>
                    <a:pt x="5213" y="6685"/>
                  </a:lnTo>
                  <a:cubicBezTo>
                    <a:pt x="5261" y="6697"/>
                    <a:pt x="5314" y="6715"/>
                    <a:pt x="5368" y="6727"/>
                  </a:cubicBezTo>
                  <a:cubicBezTo>
                    <a:pt x="5368" y="6751"/>
                    <a:pt x="5379" y="6768"/>
                    <a:pt x="5392" y="6792"/>
                  </a:cubicBezTo>
                  <a:cubicBezTo>
                    <a:pt x="5428" y="6870"/>
                    <a:pt x="5505" y="6935"/>
                    <a:pt x="5612" y="6995"/>
                  </a:cubicBezTo>
                  <a:cubicBezTo>
                    <a:pt x="5588" y="6988"/>
                    <a:pt x="5564" y="6982"/>
                    <a:pt x="5535" y="6977"/>
                  </a:cubicBezTo>
                  <a:lnTo>
                    <a:pt x="5517" y="6977"/>
                  </a:lnTo>
                  <a:cubicBezTo>
                    <a:pt x="5362" y="6900"/>
                    <a:pt x="5266" y="6817"/>
                    <a:pt x="5225" y="6715"/>
                  </a:cubicBezTo>
                  <a:cubicBezTo>
                    <a:pt x="5219" y="6709"/>
                    <a:pt x="5219" y="6697"/>
                    <a:pt x="5213" y="6685"/>
                  </a:cubicBezTo>
                  <a:close/>
                  <a:moveTo>
                    <a:pt x="3569" y="6286"/>
                  </a:moveTo>
                  <a:lnTo>
                    <a:pt x="3569" y="6286"/>
                  </a:lnTo>
                  <a:cubicBezTo>
                    <a:pt x="3646" y="6292"/>
                    <a:pt x="3729" y="6303"/>
                    <a:pt x="3806" y="6316"/>
                  </a:cubicBezTo>
                  <a:cubicBezTo>
                    <a:pt x="3842" y="6441"/>
                    <a:pt x="3878" y="6572"/>
                    <a:pt x="3919" y="6697"/>
                  </a:cubicBezTo>
                  <a:cubicBezTo>
                    <a:pt x="3938" y="6745"/>
                    <a:pt x="3949" y="6792"/>
                    <a:pt x="3968" y="6845"/>
                  </a:cubicBezTo>
                  <a:lnTo>
                    <a:pt x="4021" y="7007"/>
                  </a:lnTo>
                  <a:cubicBezTo>
                    <a:pt x="3927" y="7001"/>
                    <a:pt x="3831" y="7001"/>
                    <a:pt x="3741" y="6995"/>
                  </a:cubicBezTo>
                  <a:cubicBezTo>
                    <a:pt x="3729" y="6935"/>
                    <a:pt x="3712" y="6875"/>
                    <a:pt x="3699" y="6817"/>
                  </a:cubicBezTo>
                  <a:cubicBezTo>
                    <a:pt x="3682" y="6762"/>
                    <a:pt x="3669" y="6702"/>
                    <a:pt x="3652" y="6644"/>
                  </a:cubicBezTo>
                  <a:cubicBezTo>
                    <a:pt x="3622" y="6523"/>
                    <a:pt x="3592" y="6405"/>
                    <a:pt x="3569" y="6286"/>
                  </a:cubicBezTo>
                  <a:close/>
                  <a:moveTo>
                    <a:pt x="3842" y="6322"/>
                  </a:moveTo>
                  <a:lnTo>
                    <a:pt x="3842" y="6322"/>
                  </a:lnTo>
                  <a:cubicBezTo>
                    <a:pt x="3914" y="6333"/>
                    <a:pt x="3979" y="6345"/>
                    <a:pt x="4045" y="6363"/>
                  </a:cubicBezTo>
                  <a:cubicBezTo>
                    <a:pt x="4087" y="6501"/>
                    <a:pt x="4141" y="6638"/>
                    <a:pt x="4188" y="6757"/>
                  </a:cubicBezTo>
                  <a:lnTo>
                    <a:pt x="4194" y="6762"/>
                  </a:lnTo>
                  <a:cubicBezTo>
                    <a:pt x="4205" y="6798"/>
                    <a:pt x="4224" y="6834"/>
                    <a:pt x="4235" y="6870"/>
                  </a:cubicBezTo>
                  <a:cubicBezTo>
                    <a:pt x="4254" y="6924"/>
                    <a:pt x="4277" y="6977"/>
                    <a:pt x="4301" y="7031"/>
                  </a:cubicBezTo>
                  <a:cubicBezTo>
                    <a:pt x="4213" y="7018"/>
                    <a:pt x="4134" y="7013"/>
                    <a:pt x="4057" y="7013"/>
                  </a:cubicBezTo>
                  <a:cubicBezTo>
                    <a:pt x="4040" y="6952"/>
                    <a:pt x="4021" y="6894"/>
                    <a:pt x="4004" y="6834"/>
                  </a:cubicBezTo>
                  <a:cubicBezTo>
                    <a:pt x="3985" y="6787"/>
                    <a:pt x="3974" y="6738"/>
                    <a:pt x="3955" y="6685"/>
                  </a:cubicBezTo>
                  <a:cubicBezTo>
                    <a:pt x="3914" y="6566"/>
                    <a:pt x="3878" y="6446"/>
                    <a:pt x="3842" y="6322"/>
                  </a:cubicBezTo>
                  <a:close/>
                  <a:moveTo>
                    <a:pt x="5404" y="6732"/>
                  </a:moveTo>
                  <a:lnTo>
                    <a:pt x="5404" y="6732"/>
                  </a:lnTo>
                  <a:cubicBezTo>
                    <a:pt x="5469" y="6751"/>
                    <a:pt x="5541" y="6757"/>
                    <a:pt x="5612" y="6768"/>
                  </a:cubicBezTo>
                  <a:cubicBezTo>
                    <a:pt x="5618" y="6787"/>
                    <a:pt x="5630" y="6809"/>
                    <a:pt x="5642" y="6828"/>
                  </a:cubicBezTo>
                  <a:cubicBezTo>
                    <a:pt x="5690" y="6911"/>
                    <a:pt x="5773" y="6982"/>
                    <a:pt x="5910" y="7043"/>
                  </a:cubicBezTo>
                  <a:cubicBezTo>
                    <a:pt x="5857" y="7037"/>
                    <a:pt x="5808" y="7031"/>
                    <a:pt x="5755" y="7024"/>
                  </a:cubicBezTo>
                  <a:cubicBezTo>
                    <a:pt x="5582" y="6952"/>
                    <a:pt x="5469" y="6875"/>
                    <a:pt x="5421" y="6774"/>
                  </a:cubicBezTo>
                  <a:cubicBezTo>
                    <a:pt x="5415" y="6762"/>
                    <a:pt x="5409" y="6751"/>
                    <a:pt x="5404" y="6732"/>
                  </a:cubicBezTo>
                  <a:close/>
                  <a:moveTo>
                    <a:pt x="4087" y="6369"/>
                  </a:moveTo>
                  <a:lnTo>
                    <a:pt x="4248" y="6423"/>
                  </a:lnTo>
                  <a:cubicBezTo>
                    <a:pt x="4301" y="6566"/>
                    <a:pt x="4373" y="6709"/>
                    <a:pt x="4438" y="6834"/>
                  </a:cubicBezTo>
                  <a:cubicBezTo>
                    <a:pt x="4450" y="6858"/>
                    <a:pt x="4463" y="6875"/>
                    <a:pt x="4474" y="6900"/>
                  </a:cubicBezTo>
                  <a:cubicBezTo>
                    <a:pt x="4499" y="6947"/>
                    <a:pt x="4521" y="6995"/>
                    <a:pt x="4551" y="7048"/>
                  </a:cubicBezTo>
                  <a:cubicBezTo>
                    <a:pt x="4480" y="7043"/>
                    <a:pt x="4408" y="7037"/>
                    <a:pt x="4337" y="7031"/>
                  </a:cubicBezTo>
                  <a:cubicBezTo>
                    <a:pt x="4313" y="6971"/>
                    <a:pt x="4290" y="6911"/>
                    <a:pt x="4265" y="6858"/>
                  </a:cubicBezTo>
                  <a:cubicBezTo>
                    <a:pt x="4254" y="6817"/>
                    <a:pt x="4241" y="6781"/>
                    <a:pt x="4224" y="6745"/>
                  </a:cubicBezTo>
                  <a:cubicBezTo>
                    <a:pt x="4177" y="6631"/>
                    <a:pt x="4128" y="6501"/>
                    <a:pt x="4087" y="6369"/>
                  </a:cubicBezTo>
                  <a:close/>
                  <a:moveTo>
                    <a:pt x="5654" y="6768"/>
                  </a:moveTo>
                  <a:lnTo>
                    <a:pt x="5654" y="6768"/>
                  </a:lnTo>
                  <a:cubicBezTo>
                    <a:pt x="5712" y="6772"/>
                    <a:pt x="5774" y="6777"/>
                    <a:pt x="5838" y="6777"/>
                  </a:cubicBezTo>
                  <a:cubicBezTo>
                    <a:pt x="5865" y="6777"/>
                    <a:pt x="5893" y="6776"/>
                    <a:pt x="5921" y="6774"/>
                  </a:cubicBezTo>
                  <a:cubicBezTo>
                    <a:pt x="5946" y="6852"/>
                    <a:pt x="6017" y="6917"/>
                    <a:pt x="6154" y="6995"/>
                  </a:cubicBezTo>
                  <a:cubicBezTo>
                    <a:pt x="6190" y="7018"/>
                    <a:pt x="6231" y="7037"/>
                    <a:pt x="6279" y="7054"/>
                  </a:cubicBezTo>
                  <a:cubicBezTo>
                    <a:pt x="6249" y="7056"/>
                    <a:pt x="6220" y="7057"/>
                    <a:pt x="6192" y="7057"/>
                  </a:cubicBezTo>
                  <a:cubicBezTo>
                    <a:pt x="6135" y="7057"/>
                    <a:pt x="6081" y="7054"/>
                    <a:pt x="6028" y="7054"/>
                  </a:cubicBezTo>
                  <a:cubicBezTo>
                    <a:pt x="5844" y="6988"/>
                    <a:pt x="5725" y="6905"/>
                    <a:pt x="5671" y="6809"/>
                  </a:cubicBezTo>
                  <a:cubicBezTo>
                    <a:pt x="5665" y="6798"/>
                    <a:pt x="5660" y="6787"/>
                    <a:pt x="5654" y="6768"/>
                  </a:cubicBezTo>
                  <a:close/>
                  <a:moveTo>
                    <a:pt x="4290" y="6435"/>
                  </a:moveTo>
                  <a:cubicBezTo>
                    <a:pt x="4337" y="6452"/>
                    <a:pt x="4378" y="6471"/>
                    <a:pt x="4420" y="6488"/>
                  </a:cubicBezTo>
                  <a:cubicBezTo>
                    <a:pt x="4491" y="6644"/>
                    <a:pt x="4587" y="6787"/>
                    <a:pt x="4670" y="6911"/>
                  </a:cubicBezTo>
                  <a:lnTo>
                    <a:pt x="4689" y="6935"/>
                  </a:lnTo>
                  <a:cubicBezTo>
                    <a:pt x="4713" y="6977"/>
                    <a:pt x="4742" y="7024"/>
                    <a:pt x="4777" y="7073"/>
                  </a:cubicBezTo>
                  <a:cubicBezTo>
                    <a:pt x="4719" y="7067"/>
                    <a:pt x="4653" y="7060"/>
                    <a:pt x="4593" y="7054"/>
                  </a:cubicBezTo>
                  <a:cubicBezTo>
                    <a:pt x="4557" y="6988"/>
                    <a:pt x="4527" y="6935"/>
                    <a:pt x="4504" y="6881"/>
                  </a:cubicBezTo>
                  <a:cubicBezTo>
                    <a:pt x="4491" y="6864"/>
                    <a:pt x="4480" y="6839"/>
                    <a:pt x="4469" y="6817"/>
                  </a:cubicBezTo>
                  <a:cubicBezTo>
                    <a:pt x="4408" y="6697"/>
                    <a:pt x="4343" y="6566"/>
                    <a:pt x="4290" y="6435"/>
                  </a:cubicBezTo>
                  <a:close/>
                  <a:moveTo>
                    <a:pt x="4474" y="6512"/>
                  </a:moveTo>
                  <a:lnTo>
                    <a:pt x="4474" y="6512"/>
                  </a:lnTo>
                  <a:cubicBezTo>
                    <a:pt x="4504" y="6523"/>
                    <a:pt x="4540" y="6542"/>
                    <a:pt x="4570" y="6559"/>
                  </a:cubicBezTo>
                  <a:cubicBezTo>
                    <a:pt x="4664" y="6709"/>
                    <a:pt x="4784" y="6852"/>
                    <a:pt x="4885" y="6977"/>
                  </a:cubicBezTo>
                  <a:cubicBezTo>
                    <a:pt x="4920" y="7013"/>
                    <a:pt x="4950" y="7054"/>
                    <a:pt x="4992" y="7095"/>
                  </a:cubicBezTo>
                  <a:cubicBezTo>
                    <a:pt x="4933" y="7090"/>
                    <a:pt x="4879" y="7084"/>
                    <a:pt x="4826" y="7078"/>
                  </a:cubicBezTo>
                  <a:cubicBezTo>
                    <a:pt x="4784" y="7018"/>
                    <a:pt x="4749" y="6965"/>
                    <a:pt x="4719" y="6917"/>
                  </a:cubicBezTo>
                  <a:lnTo>
                    <a:pt x="4700" y="6894"/>
                  </a:lnTo>
                  <a:cubicBezTo>
                    <a:pt x="4629" y="6781"/>
                    <a:pt x="4540" y="6649"/>
                    <a:pt x="4474" y="6512"/>
                  </a:cubicBezTo>
                  <a:close/>
                  <a:moveTo>
                    <a:pt x="4634" y="6595"/>
                  </a:moveTo>
                  <a:lnTo>
                    <a:pt x="4634" y="6595"/>
                  </a:lnTo>
                  <a:cubicBezTo>
                    <a:pt x="4659" y="6608"/>
                    <a:pt x="4683" y="6619"/>
                    <a:pt x="4706" y="6638"/>
                  </a:cubicBezTo>
                  <a:cubicBezTo>
                    <a:pt x="4820" y="6787"/>
                    <a:pt x="4963" y="6917"/>
                    <a:pt x="5076" y="7018"/>
                  </a:cubicBezTo>
                  <a:cubicBezTo>
                    <a:pt x="5112" y="7048"/>
                    <a:pt x="5148" y="7084"/>
                    <a:pt x="5189" y="7120"/>
                  </a:cubicBezTo>
                  <a:lnTo>
                    <a:pt x="5046" y="7103"/>
                  </a:lnTo>
                  <a:cubicBezTo>
                    <a:pt x="4992" y="7048"/>
                    <a:pt x="4950" y="7001"/>
                    <a:pt x="4915" y="6952"/>
                  </a:cubicBezTo>
                  <a:cubicBezTo>
                    <a:pt x="4826" y="6845"/>
                    <a:pt x="4719" y="6721"/>
                    <a:pt x="4634" y="6595"/>
                  </a:cubicBezTo>
                  <a:close/>
                  <a:moveTo>
                    <a:pt x="4790" y="6685"/>
                  </a:moveTo>
                  <a:lnTo>
                    <a:pt x="4843" y="6709"/>
                  </a:lnTo>
                  <a:cubicBezTo>
                    <a:pt x="4963" y="6845"/>
                    <a:pt x="5123" y="6965"/>
                    <a:pt x="5266" y="7067"/>
                  </a:cubicBezTo>
                  <a:cubicBezTo>
                    <a:pt x="5302" y="7090"/>
                    <a:pt x="5338" y="7114"/>
                    <a:pt x="5374" y="7138"/>
                  </a:cubicBezTo>
                  <a:cubicBezTo>
                    <a:pt x="5332" y="7131"/>
                    <a:pt x="5291" y="7131"/>
                    <a:pt x="5249" y="7125"/>
                  </a:cubicBezTo>
                  <a:cubicBezTo>
                    <a:pt x="5195" y="7078"/>
                    <a:pt x="5148" y="7037"/>
                    <a:pt x="5106" y="6995"/>
                  </a:cubicBezTo>
                  <a:cubicBezTo>
                    <a:pt x="5010" y="6905"/>
                    <a:pt x="4892" y="6804"/>
                    <a:pt x="4790" y="6685"/>
                  </a:cubicBezTo>
                  <a:close/>
                  <a:moveTo>
                    <a:pt x="5043" y="6848"/>
                  </a:moveTo>
                  <a:cubicBezTo>
                    <a:pt x="5188" y="6960"/>
                    <a:pt x="5363" y="7051"/>
                    <a:pt x="5492" y="7125"/>
                  </a:cubicBezTo>
                  <a:cubicBezTo>
                    <a:pt x="5517" y="7138"/>
                    <a:pt x="5535" y="7144"/>
                    <a:pt x="5558" y="7155"/>
                  </a:cubicBezTo>
                  <a:cubicBezTo>
                    <a:pt x="5522" y="7155"/>
                    <a:pt x="5487" y="7150"/>
                    <a:pt x="5457" y="7144"/>
                  </a:cubicBezTo>
                  <a:cubicBezTo>
                    <a:pt x="5392" y="7108"/>
                    <a:pt x="5338" y="7073"/>
                    <a:pt x="5291" y="7037"/>
                  </a:cubicBezTo>
                  <a:cubicBezTo>
                    <a:pt x="5212" y="6980"/>
                    <a:pt x="5126" y="6916"/>
                    <a:pt x="5043" y="6848"/>
                  </a:cubicBezTo>
                  <a:close/>
                  <a:moveTo>
                    <a:pt x="5368" y="7011"/>
                  </a:moveTo>
                  <a:cubicBezTo>
                    <a:pt x="5481" y="7072"/>
                    <a:pt x="5601" y="7119"/>
                    <a:pt x="5701" y="7161"/>
                  </a:cubicBezTo>
                  <a:cubicBezTo>
                    <a:pt x="5714" y="7167"/>
                    <a:pt x="5731" y="7174"/>
                    <a:pt x="5742" y="7174"/>
                  </a:cubicBezTo>
                  <a:cubicBezTo>
                    <a:pt x="5714" y="7174"/>
                    <a:pt x="5690" y="7174"/>
                    <a:pt x="5660" y="7167"/>
                  </a:cubicBezTo>
                  <a:cubicBezTo>
                    <a:pt x="5607" y="7144"/>
                    <a:pt x="5558" y="7114"/>
                    <a:pt x="5511" y="7090"/>
                  </a:cubicBezTo>
                  <a:cubicBezTo>
                    <a:pt x="5464" y="7066"/>
                    <a:pt x="5418" y="7039"/>
                    <a:pt x="5368" y="7011"/>
                  </a:cubicBezTo>
                  <a:close/>
                  <a:moveTo>
                    <a:pt x="5676" y="7110"/>
                  </a:moveTo>
                  <a:cubicBezTo>
                    <a:pt x="5757" y="7136"/>
                    <a:pt x="5839" y="7163"/>
                    <a:pt x="5904" y="7186"/>
                  </a:cubicBezTo>
                  <a:lnTo>
                    <a:pt x="5928" y="7191"/>
                  </a:lnTo>
                  <a:lnTo>
                    <a:pt x="5874" y="7191"/>
                  </a:lnTo>
                  <a:cubicBezTo>
                    <a:pt x="5814" y="7167"/>
                    <a:pt x="5767" y="7150"/>
                    <a:pt x="5714" y="7125"/>
                  </a:cubicBezTo>
                  <a:cubicBezTo>
                    <a:pt x="5701" y="7122"/>
                    <a:pt x="5690" y="7115"/>
                    <a:pt x="5676" y="7110"/>
                  </a:cubicBezTo>
                  <a:close/>
                  <a:moveTo>
                    <a:pt x="5957" y="7161"/>
                  </a:moveTo>
                  <a:lnTo>
                    <a:pt x="5957" y="7161"/>
                  </a:lnTo>
                  <a:cubicBezTo>
                    <a:pt x="6017" y="7180"/>
                    <a:pt x="6077" y="7191"/>
                    <a:pt x="6130" y="7210"/>
                  </a:cubicBezTo>
                  <a:lnTo>
                    <a:pt x="6113" y="7210"/>
                  </a:lnTo>
                  <a:cubicBezTo>
                    <a:pt x="6053" y="7191"/>
                    <a:pt x="6006" y="7180"/>
                    <a:pt x="5957" y="7161"/>
                  </a:cubicBezTo>
                  <a:close/>
                  <a:moveTo>
                    <a:pt x="5701" y="7048"/>
                  </a:moveTo>
                  <a:cubicBezTo>
                    <a:pt x="5720" y="7054"/>
                    <a:pt x="5731" y="7054"/>
                    <a:pt x="5750" y="7060"/>
                  </a:cubicBezTo>
                  <a:cubicBezTo>
                    <a:pt x="5916" y="7125"/>
                    <a:pt x="6107" y="7161"/>
                    <a:pt x="6262" y="7197"/>
                  </a:cubicBezTo>
                  <a:lnTo>
                    <a:pt x="6267" y="7197"/>
                  </a:lnTo>
                  <a:cubicBezTo>
                    <a:pt x="6292" y="7203"/>
                    <a:pt x="6314" y="7210"/>
                    <a:pt x="6333" y="7210"/>
                  </a:cubicBezTo>
                  <a:cubicBezTo>
                    <a:pt x="6357" y="7216"/>
                    <a:pt x="6380" y="7221"/>
                    <a:pt x="6410" y="7227"/>
                  </a:cubicBezTo>
                  <a:lnTo>
                    <a:pt x="6380" y="7227"/>
                  </a:lnTo>
                  <a:cubicBezTo>
                    <a:pt x="6303" y="7210"/>
                    <a:pt x="6243" y="7197"/>
                    <a:pt x="6190" y="7186"/>
                  </a:cubicBezTo>
                  <a:lnTo>
                    <a:pt x="6143" y="7174"/>
                  </a:lnTo>
                  <a:cubicBezTo>
                    <a:pt x="6011" y="7144"/>
                    <a:pt x="5850" y="7103"/>
                    <a:pt x="5701" y="7048"/>
                  </a:cubicBezTo>
                  <a:close/>
                  <a:moveTo>
                    <a:pt x="5082" y="7144"/>
                  </a:moveTo>
                  <a:lnTo>
                    <a:pt x="5236" y="7161"/>
                  </a:lnTo>
                  <a:cubicBezTo>
                    <a:pt x="5285" y="7203"/>
                    <a:pt x="5338" y="7238"/>
                    <a:pt x="5385" y="7281"/>
                  </a:cubicBezTo>
                  <a:cubicBezTo>
                    <a:pt x="5517" y="7389"/>
                    <a:pt x="5654" y="7502"/>
                    <a:pt x="5773" y="7626"/>
                  </a:cubicBezTo>
                  <a:cubicBezTo>
                    <a:pt x="5690" y="7639"/>
                    <a:pt x="5612" y="7644"/>
                    <a:pt x="5528" y="7656"/>
                  </a:cubicBezTo>
                  <a:cubicBezTo>
                    <a:pt x="5421" y="7513"/>
                    <a:pt x="5291" y="7370"/>
                    <a:pt x="5171" y="7238"/>
                  </a:cubicBezTo>
                  <a:lnTo>
                    <a:pt x="5165" y="7238"/>
                  </a:lnTo>
                  <a:cubicBezTo>
                    <a:pt x="5135" y="7203"/>
                    <a:pt x="5112" y="7174"/>
                    <a:pt x="5082" y="7144"/>
                  </a:cubicBezTo>
                  <a:close/>
                  <a:moveTo>
                    <a:pt x="4856" y="7114"/>
                  </a:moveTo>
                  <a:lnTo>
                    <a:pt x="4856" y="7114"/>
                  </a:lnTo>
                  <a:cubicBezTo>
                    <a:pt x="4909" y="7125"/>
                    <a:pt x="4969" y="7131"/>
                    <a:pt x="5028" y="7138"/>
                  </a:cubicBezTo>
                  <a:cubicBezTo>
                    <a:pt x="5063" y="7180"/>
                    <a:pt x="5106" y="7221"/>
                    <a:pt x="5142" y="7263"/>
                  </a:cubicBezTo>
                  <a:cubicBezTo>
                    <a:pt x="5266" y="7400"/>
                    <a:pt x="5385" y="7524"/>
                    <a:pt x="5492" y="7662"/>
                  </a:cubicBezTo>
                  <a:cubicBezTo>
                    <a:pt x="5404" y="7675"/>
                    <a:pt x="5321" y="7686"/>
                    <a:pt x="5236" y="7692"/>
                  </a:cubicBezTo>
                  <a:cubicBezTo>
                    <a:pt x="5148" y="7532"/>
                    <a:pt x="5035" y="7381"/>
                    <a:pt x="4920" y="7216"/>
                  </a:cubicBezTo>
                  <a:cubicBezTo>
                    <a:pt x="4897" y="7186"/>
                    <a:pt x="4873" y="7150"/>
                    <a:pt x="4856" y="7114"/>
                  </a:cubicBezTo>
                  <a:close/>
                  <a:moveTo>
                    <a:pt x="4611" y="7090"/>
                  </a:moveTo>
                  <a:lnTo>
                    <a:pt x="4611" y="7090"/>
                  </a:lnTo>
                  <a:cubicBezTo>
                    <a:pt x="4677" y="7095"/>
                    <a:pt x="4742" y="7108"/>
                    <a:pt x="4807" y="7114"/>
                  </a:cubicBezTo>
                  <a:cubicBezTo>
                    <a:pt x="4832" y="7155"/>
                    <a:pt x="4862" y="7191"/>
                    <a:pt x="4892" y="7233"/>
                  </a:cubicBezTo>
                  <a:lnTo>
                    <a:pt x="4892" y="7238"/>
                  </a:lnTo>
                  <a:cubicBezTo>
                    <a:pt x="5005" y="7394"/>
                    <a:pt x="5112" y="7543"/>
                    <a:pt x="5201" y="7697"/>
                  </a:cubicBezTo>
                  <a:cubicBezTo>
                    <a:pt x="5106" y="7710"/>
                    <a:pt x="5022" y="7722"/>
                    <a:pt x="4939" y="7727"/>
                  </a:cubicBezTo>
                  <a:cubicBezTo>
                    <a:pt x="4856" y="7549"/>
                    <a:pt x="4766" y="7376"/>
                    <a:pt x="4664" y="7191"/>
                  </a:cubicBezTo>
                  <a:cubicBezTo>
                    <a:pt x="4647" y="7155"/>
                    <a:pt x="4629" y="7125"/>
                    <a:pt x="4611" y="7090"/>
                  </a:cubicBezTo>
                  <a:close/>
                  <a:moveTo>
                    <a:pt x="2234" y="6965"/>
                  </a:moveTo>
                  <a:lnTo>
                    <a:pt x="2234" y="6965"/>
                  </a:lnTo>
                  <a:cubicBezTo>
                    <a:pt x="2354" y="6977"/>
                    <a:pt x="2472" y="6982"/>
                    <a:pt x="2580" y="6988"/>
                  </a:cubicBezTo>
                  <a:cubicBezTo>
                    <a:pt x="2597" y="7067"/>
                    <a:pt x="2621" y="7150"/>
                    <a:pt x="2640" y="7227"/>
                  </a:cubicBezTo>
                  <a:cubicBezTo>
                    <a:pt x="2681" y="7400"/>
                    <a:pt x="2723" y="7573"/>
                    <a:pt x="2758" y="7752"/>
                  </a:cubicBezTo>
                  <a:cubicBezTo>
                    <a:pt x="2675" y="7739"/>
                    <a:pt x="2591" y="7733"/>
                    <a:pt x="2484" y="7722"/>
                  </a:cubicBezTo>
                  <a:lnTo>
                    <a:pt x="2407" y="7710"/>
                  </a:lnTo>
                  <a:lnTo>
                    <a:pt x="2401" y="7686"/>
                  </a:lnTo>
                  <a:cubicBezTo>
                    <a:pt x="2365" y="7513"/>
                    <a:pt x="2324" y="7340"/>
                    <a:pt x="2288" y="7186"/>
                  </a:cubicBezTo>
                  <a:cubicBezTo>
                    <a:pt x="2269" y="7114"/>
                    <a:pt x="2252" y="7037"/>
                    <a:pt x="2234" y="6965"/>
                  </a:cubicBezTo>
                  <a:close/>
                  <a:moveTo>
                    <a:pt x="4356" y="7067"/>
                  </a:moveTo>
                  <a:lnTo>
                    <a:pt x="4356" y="7067"/>
                  </a:lnTo>
                  <a:cubicBezTo>
                    <a:pt x="4420" y="7073"/>
                    <a:pt x="4491" y="7078"/>
                    <a:pt x="4570" y="7090"/>
                  </a:cubicBezTo>
                  <a:cubicBezTo>
                    <a:pt x="4593" y="7125"/>
                    <a:pt x="4611" y="7167"/>
                    <a:pt x="4634" y="7203"/>
                  </a:cubicBezTo>
                  <a:lnTo>
                    <a:pt x="4634" y="7210"/>
                  </a:lnTo>
                  <a:cubicBezTo>
                    <a:pt x="4730" y="7389"/>
                    <a:pt x="4820" y="7554"/>
                    <a:pt x="4897" y="7733"/>
                  </a:cubicBezTo>
                  <a:cubicBezTo>
                    <a:pt x="4802" y="7746"/>
                    <a:pt x="4713" y="7752"/>
                    <a:pt x="4623" y="7757"/>
                  </a:cubicBezTo>
                  <a:cubicBezTo>
                    <a:pt x="4557" y="7554"/>
                    <a:pt x="4474" y="7359"/>
                    <a:pt x="4391" y="7161"/>
                  </a:cubicBezTo>
                  <a:cubicBezTo>
                    <a:pt x="4378" y="7131"/>
                    <a:pt x="4367" y="7103"/>
                    <a:pt x="4356" y="7067"/>
                  </a:cubicBezTo>
                  <a:close/>
                  <a:moveTo>
                    <a:pt x="2615" y="6988"/>
                  </a:moveTo>
                  <a:lnTo>
                    <a:pt x="2615" y="6988"/>
                  </a:lnTo>
                  <a:cubicBezTo>
                    <a:pt x="2734" y="7001"/>
                    <a:pt x="2847" y="7007"/>
                    <a:pt x="2954" y="7007"/>
                  </a:cubicBezTo>
                  <a:cubicBezTo>
                    <a:pt x="2973" y="7090"/>
                    <a:pt x="2997" y="7174"/>
                    <a:pt x="3014" y="7251"/>
                  </a:cubicBezTo>
                  <a:lnTo>
                    <a:pt x="3014" y="7257"/>
                  </a:lnTo>
                  <a:cubicBezTo>
                    <a:pt x="3062" y="7430"/>
                    <a:pt x="3104" y="7609"/>
                    <a:pt x="3140" y="7782"/>
                  </a:cubicBezTo>
                  <a:cubicBezTo>
                    <a:pt x="3033" y="7775"/>
                    <a:pt x="2913" y="7763"/>
                    <a:pt x="2794" y="7752"/>
                  </a:cubicBezTo>
                  <a:cubicBezTo>
                    <a:pt x="2758" y="7573"/>
                    <a:pt x="2717" y="7394"/>
                    <a:pt x="2675" y="7221"/>
                  </a:cubicBezTo>
                  <a:cubicBezTo>
                    <a:pt x="2657" y="7144"/>
                    <a:pt x="2633" y="7067"/>
                    <a:pt x="2615" y="6988"/>
                  </a:cubicBezTo>
                  <a:close/>
                  <a:moveTo>
                    <a:pt x="4070" y="7048"/>
                  </a:moveTo>
                  <a:lnTo>
                    <a:pt x="4070" y="7048"/>
                  </a:lnTo>
                  <a:cubicBezTo>
                    <a:pt x="4147" y="7054"/>
                    <a:pt x="4230" y="7060"/>
                    <a:pt x="4313" y="7067"/>
                  </a:cubicBezTo>
                  <a:cubicBezTo>
                    <a:pt x="4331" y="7103"/>
                    <a:pt x="4343" y="7138"/>
                    <a:pt x="4361" y="7180"/>
                  </a:cubicBezTo>
                  <a:cubicBezTo>
                    <a:pt x="4438" y="7370"/>
                    <a:pt x="4521" y="7567"/>
                    <a:pt x="4587" y="7763"/>
                  </a:cubicBezTo>
                  <a:cubicBezTo>
                    <a:pt x="4486" y="7769"/>
                    <a:pt x="4384" y="7782"/>
                    <a:pt x="4295" y="7787"/>
                  </a:cubicBezTo>
                  <a:cubicBezTo>
                    <a:pt x="4235" y="7567"/>
                    <a:pt x="4164" y="7346"/>
                    <a:pt x="4098" y="7138"/>
                  </a:cubicBezTo>
                  <a:lnTo>
                    <a:pt x="4070" y="7048"/>
                  </a:lnTo>
                  <a:close/>
                  <a:moveTo>
                    <a:pt x="2990" y="7013"/>
                  </a:moveTo>
                  <a:lnTo>
                    <a:pt x="2990" y="7013"/>
                  </a:lnTo>
                  <a:cubicBezTo>
                    <a:pt x="3122" y="7018"/>
                    <a:pt x="3247" y="7018"/>
                    <a:pt x="3366" y="7024"/>
                  </a:cubicBezTo>
                  <a:lnTo>
                    <a:pt x="3390" y="7125"/>
                  </a:lnTo>
                  <a:cubicBezTo>
                    <a:pt x="3438" y="7346"/>
                    <a:pt x="3490" y="7573"/>
                    <a:pt x="3533" y="7799"/>
                  </a:cubicBezTo>
                  <a:cubicBezTo>
                    <a:pt x="3419" y="7799"/>
                    <a:pt x="3300" y="7793"/>
                    <a:pt x="3182" y="7787"/>
                  </a:cubicBezTo>
                  <a:cubicBezTo>
                    <a:pt x="3140" y="7603"/>
                    <a:pt x="3092" y="7424"/>
                    <a:pt x="3050" y="7251"/>
                  </a:cubicBezTo>
                  <a:lnTo>
                    <a:pt x="3050" y="7246"/>
                  </a:lnTo>
                  <a:cubicBezTo>
                    <a:pt x="3033" y="7167"/>
                    <a:pt x="3009" y="7090"/>
                    <a:pt x="2990" y="7013"/>
                  </a:cubicBezTo>
                  <a:close/>
                  <a:moveTo>
                    <a:pt x="3754" y="7031"/>
                  </a:moveTo>
                  <a:lnTo>
                    <a:pt x="3754" y="7031"/>
                  </a:lnTo>
                  <a:cubicBezTo>
                    <a:pt x="3842" y="7037"/>
                    <a:pt x="3938" y="7037"/>
                    <a:pt x="4034" y="7043"/>
                  </a:cubicBezTo>
                  <a:lnTo>
                    <a:pt x="4062" y="7150"/>
                  </a:lnTo>
                  <a:cubicBezTo>
                    <a:pt x="4128" y="7359"/>
                    <a:pt x="4200" y="7573"/>
                    <a:pt x="4254" y="7787"/>
                  </a:cubicBezTo>
                  <a:cubicBezTo>
                    <a:pt x="4147" y="7793"/>
                    <a:pt x="4040" y="7799"/>
                    <a:pt x="3938" y="7799"/>
                  </a:cubicBezTo>
                  <a:cubicBezTo>
                    <a:pt x="3891" y="7573"/>
                    <a:pt x="3831" y="7346"/>
                    <a:pt x="3776" y="7125"/>
                  </a:cubicBezTo>
                  <a:lnTo>
                    <a:pt x="3754" y="7031"/>
                  </a:lnTo>
                  <a:close/>
                  <a:moveTo>
                    <a:pt x="3556" y="7024"/>
                  </a:moveTo>
                  <a:cubicBezTo>
                    <a:pt x="3611" y="7024"/>
                    <a:pt x="3664" y="7031"/>
                    <a:pt x="3718" y="7031"/>
                  </a:cubicBezTo>
                  <a:lnTo>
                    <a:pt x="3741" y="7131"/>
                  </a:lnTo>
                  <a:cubicBezTo>
                    <a:pt x="3801" y="7353"/>
                    <a:pt x="3855" y="7579"/>
                    <a:pt x="3902" y="7799"/>
                  </a:cubicBezTo>
                  <a:cubicBezTo>
                    <a:pt x="3848" y="7805"/>
                    <a:pt x="3795" y="7805"/>
                    <a:pt x="3741" y="7805"/>
                  </a:cubicBezTo>
                  <a:cubicBezTo>
                    <a:pt x="3688" y="7805"/>
                    <a:pt x="3628" y="7805"/>
                    <a:pt x="3569" y="7799"/>
                  </a:cubicBezTo>
                  <a:cubicBezTo>
                    <a:pt x="3526" y="7573"/>
                    <a:pt x="3473" y="7340"/>
                    <a:pt x="3419" y="7120"/>
                  </a:cubicBezTo>
                  <a:lnTo>
                    <a:pt x="3402" y="7024"/>
                  </a:lnTo>
                  <a:close/>
                  <a:moveTo>
                    <a:pt x="4015" y="1"/>
                  </a:moveTo>
                  <a:lnTo>
                    <a:pt x="4051" y="25"/>
                  </a:lnTo>
                  <a:cubicBezTo>
                    <a:pt x="4057" y="31"/>
                    <a:pt x="4070" y="36"/>
                    <a:pt x="4075" y="36"/>
                  </a:cubicBezTo>
                  <a:cubicBezTo>
                    <a:pt x="3991" y="53"/>
                    <a:pt x="3914" y="72"/>
                    <a:pt x="3831" y="89"/>
                  </a:cubicBezTo>
                  <a:cubicBezTo>
                    <a:pt x="3795" y="66"/>
                    <a:pt x="3759" y="42"/>
                    <a:pt x="3729" y="18"/>
                  </a:cubicBezTo>
                  <a:lnTo>
                    <a:pt x="3724" y="12"/>
                  </a:lnTo>
                  <a:lnTo>
                    <a:pt x="3676" y="18"/>
                  </a:lnTo>
                  <a:lnTo>
                    <a:pt x="3694" y="36"/>
                  </a:lnTo>
                  <a:cubicBezTo>
                    <a:pt x="3718" y="61"/>
                    <a:pt x="3748" y="78"/>
                    <a:pt x="3776" y="96"/>
                  </a:cubicBezTo>
                  <a:cubicBezTo>
                    <a:pt x="3712" y="108"/>
                    <a:pt x="3646" y="119"/>
                    <a:pt x="3586" y="125"/>
                  </a:cubicBezTo>
                  <a:cubicBezTo>
                    <a:pt x="3539" y="102"/>
                    <a:pt x="3498" y="78"/>
                    <a:pt x="3468" y="42"/>
                  </a:cubicBezTo>
                  <a:lnTo>
                    <a:pt x="3462" y="42"/>
                  </a:lnTo>
                  <a:lnTo>
                    <a:pt x="3413" y="48"/>
                  </a:lnTo>
                  <a:lnTo>
                    <a:pt x="3432" y="66"/>
                  </a:lnTo>
                  <a:cubicBezTo>
                    <a:pt x="3455" y="89"/>
                    <a:pt x="3490" y="114"/>
                    <a:pt x="3521" y="138"/>
                  </a:cubicBezTo>
                  <a:cubicBezTo>
                    <a:pt x="3462" y="144"/>
                    <a:pt x="3396" y="149"/>
                    <a:pt x="3336" y="155"/>
                  </a:cubicBezTo>
                  <a:cubicBezTo>
                    <a:pt x="3300" y="138"/>
                    <a:pt x="3265" y="114"/>
                    <a:pt x="3235" y="83"/>
                  </a:cubicBezTo>
                  <a:lnTo>
                    <a:pt x="3229" y="78"/>
                  </a:lnTo>
                  <a:lnTo>
                    <a:pt x="3187" y="89"/>
                  </a:lnTo>
                  <a:lnTo>
                    <a:pt x="3205" y="102"/>
                  </a:lnTo>
                  <a:cubicBezTo>
                    <a:pt x="3223" y="125"/>
                    <a:pt x="3247" y="144"/>
                    <a:pt x="3276" y="161"/>
                  </a:cubicBezTo>
                  <a:cubicBezTo>
                    <a:pt x="3217" y="168"/>
                    <a:pt x="3157" y="168"/>
                    <a:pt x="3097" y="174"/>
                  </a:cubicBezTo>
                  <a:cubicBezTo>
                    <a:pt x="3074" y="161"/>
                    <a:pt x="3056" y="144"/>
                    <a:pt x="3033" y="132"/>
                  </a:cubicBezTo>
                  <a:lnTo>
                    <a:pt x="3026" y="125"/>
                  </a:lnTo>
                  <a:lnTo>
                    <a:pt x="2984" y="138"/>
                  </a:lnTo>
                  <a:lnTo>
                    <a:pt x="3003" y="149"/>
                  </a:lnTo>
                  <a:cubicBezTo>
                    <a:pt x="3014" y="161"/>
                    <a:pt x="3026" y="168"/>
                    <a:pt x="3033" y="174"/>
                  </a:cubicBezTo>
                  <a:lnTo>
                    <a:pt x="2866" y="174"/>
                  </a:lnTo>
                  <a:lnTo>
                    <a:pt x="2847" y="179"/>
                  </a:lnTo>
                  <a:cubicBezTo>
                    <a:pt x="2841" y="179"/>
                    <a:pt x="2830" y="179"/>
                    <a:pt x="2824" y="185"/>
                  </a:cubicBezTo>
                  <a:lnTo>
                    <a:pt x="2758" y="204"/>
                  </a:lnTo>
                  <a:lnTo>
                    <a:pt x="2764" y="204"/>
                  </a:lnTo>
                  <a:lnTo>
                    <a:pt x="2723" y="215"/>
                  </a:lnTo>
                  <a:cubicBezTo>
                    <a:pt x="2711" y="221"/>
                    <a:pt x="2704" y="221"/>
                    <a:pt x="2693" y="226"/>
                  </a:cubicBezTo>
                  <a:lnTo>
                    <a:pt x="2615" y="221"/>
                  </a:lnTo>
                  <a:lnTo>
                    <a:pt x="2663" y="239"/>
                  </a:lnTo>
                  <a:lnTo>
                    <a:pt x="2651" y="239"/>
                  </a:lnTo>
                  <a:lnTo>
                    <a:pt x="2627" y="251"/>
                  </a:lnTo>
                  <a:lnTo>
                    <a:pt x="2597" y="262"/>
                  </a:lnTo>
                  <a:lnTo>
                    <a:pt x="2633" y="275"/>
                  </a:lnTo>
                  <a:lnTo>
                    <a:pt x="2645" y="275"/>
                  </a:lnTo>
                  <a:cubicBezTo>
                    <a:pt x="2615" y="275"/>
                    <a:pt x="2585" y="281"/>
                    <a:pt x="2555" y="281"/>
                  </a:cubicBezTo>
                  <a:lnTo>
                    <a:pt x="2550" y="281"/>
                  </a:lnTo>
                  <a:cubicBezTo>
                    <a:pt x="2544" y="281"/>
                    <a:pt x="2538" y="287"/>
                    <a:pt x="2532" y="287"/>
                  </a:cubicBezTo>
                  <a:lnTo>
                    <a:pt x="2520" y="292"/>
                  </a:lnTo>
                  <a:lnTo>
                    <a:pt x="2514" y="292"/>
                  </a:lnTo>
                  <a:lnTo>
                    <a:pt x="2454" y="317"/>
                  </a:lnTo>
                  <a:lnTo>
                    <a:pt x="2538" y="317"/>
                  </a:lnTo>
                  <a:cubicBezTo>
                    <a:pt x="2574" y="328"/>
                    <a:pt x="2615" y="347"/>
                    <a:pt x="2657" y="358"/>
                  </a:cubicBezTo>
                  <a:cubicBezTo>
                    <a:pt x="2615" y="364"/>
                    <a:pt x="2580" y="369"/>
                    <a:pt x="2538" y="375"/>
                  </a:cubicBezTo>
                  <a:cubicBezTo>
                    <a:pt x="2514" y="364"/>
                    <a:pt x="2497" y="352"/>
                    <a:pt x="2472" y="334"/>
                  </a:cubicBezTo>
                  <a:lnTo>
                    <a:pt x="2448" y="322"/>
                  </a:lnTo>
                  <a:lnTo>
                    <a:pt x="2407" y="339"/>
                  </a:lnTo>
                  <a:lnTo>
                    <a:pt x="2454" y="369"/>
                  </a:lnTo>
                  <a:cubicBezTo>
                    <a:pt x="2467" y="369"/>
                    <a:pt x="2472" y="375"/>
                    <a:pt x="2484" y="382"/>
                  </a:cubicBezTo>
                  <a:cubicBezTo>
                    <a:pt x="2437" y="388"/>
                    <a:pt x="2390" y="399"/>
                    <a:pt x="2341" y="405"/>
                  </a:cubicBezTo>
                  <a:lnTo>
                    <a:pt x="2318" y="382"/>
                  </a:lnTo>
                  <a:lnTo>
                    <a:pt x="2282" y="399"/>
                  </a:lnTo>
                  <a:lnTo>
                    <a:pt x="2294" y="411"/>
                  </a:lnTo>
                  <a:cubicBezTo>
                    <a:pt x="2288" y="411"/>
                    <a:pt x="2275" y="411"/>
                    <a:pt x="2264" y="418"/>
                  </a:cubicBezTo>
                  <a:lnTo>
                    <a:pt x="2234" y="424"/>
                  </a:lnTo>
                  <a:lnTo>
                    <a:pt x="2222" y="430"/>
                  </a:lnTo>
                  <a:cubicBezTo>
                    <a:pt x="2211" y="430"/>
                    <a:pt x="2204" y="435"/>
                    <a:pt x="2198" y="441"/>
                  </a:cubicBezTo>
                  <a:lnTo>
                    <a:pt x="2126" y="477"/>
                  </a:lnTo>
                  <a:lnTo>
                    <a:pt x="2132" y="471"/>
                  </a:lnTo>
                  <a:lnTo>
                    <a:pt x="2121" y="477"/>
                  </a:lnTo>
                  <a:lnTo>
                    <a:pt x="2126" y="490"/>
                  </a:lnTo>
                  <a:cubicBezTo>
                    <a:pt x="2145" y="525"/>
                    <a:pt x="2162" y="554"/>
                    <a:pt x="2175" y="584"/>
                  </a:cubicBezTo>
                  <a:cubicBezTo>
                    <a:pt x="2109" y="603"/>
                    <a:pt x="2038" y="620"/>
                    <a:pt x="1972" y="638"/>
                  </a:cubicBezTo>
                  <a:cubicBezTo>
                    <a:pt x="1972" y="620"/>
                    <a:pt x="1966" y="603"/>
                    <a:pt x="1966" y="584"/>
                  </a:cubicBezTo>
                  <a:lnTo>
                    <a:pt x="1961" y="572"/>
                  </a:lnTo>
                  <a:lnTo>
                    <a:pt x="1931" y="590"/>
                  </a:lnTo>
                  <a:lnTo>
                    <a:pt x="1931" y="603"/>
                  </a:lnTo>
                  <a:cubicBezTo>
                    <a:pt x="1931" y="614"/>
                    <a:pt x="1936" y="633"/>
                    <a:pt x="1936" y="644"/>
                  </a:cubicBezTo>
                  <a:cubicBezTo>
                    <a:pt x="1882" y="655"/>
                    <a:pt x="1829" y="674"/>
                    <a:pt x="1775" y="685"/>
                  </a:cubicBezTo>
                  <a:lnTo>
                    <a:pt x="1775" y="691"/>
                  </a:lnTo>
                  <a:cubicBezTo>
                    <a:pt x="1769" y="691"/>
                    <a:pt x="1763" y="697"/>
                    <a:pt x="1758" y="704"/>
                  </a:cubicBezTo>
                  <a:lnTo>
                    <a:pt x="1733" y="721"/>
                  </a:lnTo>
                  <a:lnTo>
                    <a:pt x="1733" y="715"/>
                  </a:lnTo>
                  <a:lnTo>
                    <a:pt x="1692" y="747"/>
                  </a:lnTo>
                  <a:lnTo>
                    <a:pt x="1692" y="757"/>
                  </a:lnTo>
                  <a:lnTo>
                    <a:pt x="1692" y="768"/>
                  </a:lnTo>
                  <a:cubicBezTo>
                    <a:pt x="1686" y="817"/>
                    <a:pt x="1680" y="864"/>
                    <a:pt x="1667" y="911"/>
                  </a:cubicBezTo>
                  <a:cubicBezTo>
                    <a:pt x="1609" y="936"/>
                    <a:pt x="1543" y="954"/>
                    <a:pt x="1477" y="977"/>
                  </a:cubicBezTo>
                  <a:lnTo>
                    <a:pt x="1424" y="996"/>
                  </a:lnTo>
                  <a:lnTo>
                    <a:pt x="1442" y="936"/>
                  </a:lnTo>
                  <a:lnTo>
                    <a:pt x="1389" y="983"/>
                  </a:lnTo>
                  <a:lnTo>
                    <a:pt x="1389" y="996"/>
                  </a:lnTo>
                  <a:cubicBezTo>
                    <a:pt x="1381" y="1001"/>
                    <a:pt x="1381" y="1001"/>
                    <a:pt x="1381" y="1007"/>
                  </a:cubicBezTo>
                  <a:lnTo>
                    <a:pt x="1353" y="1019"/>
                  </a:lnTo>
                  <a:lnTo>
                    <a:pt x="1334" y="1031"/>
                  </a:lnTo>
                  <a:cubicBezTo>
                    <a:pt x="1334" y="1037"/>
                    <a:pt x="1329" y="1037"/>
                    <a:pt x="1323" y="1043"/>
                  </a:cubicBezTo>
                  <a:lnTo>
                    <a:pt x="1281" y="1079"/>
                  </a:lnTo>
                  <a:lnTo>
                    <a:pt x="1281" y="1079"/>
                  </a:lnTo>
                  <a:lnTo>
                    <a:pt x="1364" y="1054"/>
                  </a:lnTo>
                  <a:lnTo>
                    <a:pt x="1364" y="1054"/>
                  </a:lnTo>
                  <a:cubicBezTo>
                    <a:pt x="1329" y="1133"/>
                    <a:pt x="1299" y="1204"/>
                    <a:pt x="1269" y="1263"/>
                  </a:cubicBezTo>
                  <a:lnTo>
                    <a:pt x="1263" y="1263"/>
                  </a:lnTo>
                  <a:cubicBezTo>
                    <a:pt x="1191" y="1293"/>
                    <a:pt x="1114" y="1323"/>
                    <a:pt x="1013" y="1359"/>
                  </a:cubicBezTo>
                  <a:lnTo>
                    <a:pt x="960" y="1419"/>
                  </a:lnTo>
                  <a:lnTo>
                    <a:pt x="1007" y="1400"/>
                  </a:lnTo>
                  <a:cubicBezTo>
                    <a:pt x="1096" y="1365"/>
                    <a:pt x="1174" y="1335"/>
                    <a:pt x="1246" y="1312"/>
                  </a:cubicBezTo>
                  <a:lnTo>
                    <a:pt x="1246" y="1312"/>
                  </a:lnTo>
                  <a:cubicBezTo>
                    <a:pt x="1233" y="1329"/>
                    <a:pt x="1227" y="1347"/>
                    <a:pt x="1216" y="1365"/>
                  </a:cubicBezTo>
                  <a:lnTo>
                    <a:pt x="1216" y="1370"/>
                  </a:lnTo>
                  <a:cubicBezTo>
                    <a:pt x="1186" y="1425"/>
                    <a:pt x="1161" y="1478"/>
                    <a:pt x="1131" y="1538"/>
                  </a:cubicBezTo>
                  <a:lnTo>
                    <a:pt x="983" y="1591"/>
                  </a:lnTo>
                  <a:cubicBezTo>
                    <a:pt x="924" y="1615"/>
                    <a:pt x="870" y="1639"/>
                    <a:pt x="810" y="1656"/>
                  </a:cubicBezTo>
                  <a:cubicBezTo>
                    <a:pt x="822" y="1639"/>
                    <a:pt x="834" y="1621"/>
                    <a:pt x="840" y="1603"/>
                  </a:cubicBezTo>
                  <a:lnTo>
                    <a:pt x="822" y="1585"/>
                  </a:lnTo>
                  <a:cubicBezTo>
                    <a:pt x="804" y="1609"/>
                    <a:pt x="787" y="1633"/>
                    <a:pt x="774" y="1656"/>
                  </a:cubicBezTo>
                  <a:lnTo>
                    <a:pt x="768" y="1669"/>
                  </a:lnTo>
                  <a:cubicBezTo>
                    <a:pt x="762" y="1669"/>
                    <a:pt x="762" y="1675"/>
                    <a:pt x="757" y="1681"/>
                  </a:cubicBezTo>
                  <a:lnTo>
                    <a:pt x="751" y="1681"/>
                  </a:lnTo>
                  <a:lnTo>
                    <a:pt x="715" y="1734"/>
                  </a:lnTo>
                  <a:lnTo>
                    <a:pt x="732" y="1728"/>
                  </a:lnTo>
                  <a:lnTo>
                    <a:pt x="732" y="1728"/>
                  </a:lnTo>
                  <a:cubicBezTo>
                    <a:pt x="691" y="1812"/>
                    <a:pt x="661" y="1889"/>
                    <a:pt x="638" y="1967"/>
                  </a:cubicBezTo>
                  <a:cubicBezTo>
                    <a:pt x="614" y="1972"/>
                    <a:pt x="595" y="1984"/>
                    <a:pt x="578" y="1991"/>
                  </a:cubicBezTo>
                  <a:lnTo>
                    <a:pt x="542" y="2002"/>
                  </a:lnTo>
                  <a:lnTo>
                    <a:pt x="512" y="2055"/>
                  </a:lnTo>
                  <a:lnTo>
                    <a:pt x="512" y="2055"/>
                  </a:lnTo>
                  <a:lnTo>
                    <a:pt x="578" y="2032"/>
                  </a:lnTo>
                  <a:cubicBezTo>
                    <a:pt x="589" y="2019"/>
                    <a:pt x="608" y="2014"/>
                    <a:pt x="619" y="2008"/>
                  </a:cubicBezTo>
                  <a:lnTo>
                    <a:pt x="619" y="2008"/>
                  </a:lnTo>
                  <a:cubicBezTo>
                    <a:pt x="602" y="2085"/>
                    <a:pt x="589" y="2157"/>
                    <a:pt x="584" y="2228"/>
                  </a:cubicBezTo>
                  <a:cubicBezTo>
                    <a:pt x="578" y="2247"/>
                    <a:pt x="578" y="2270"/>
                    <a:pt x="578" y="2288"/>
                  </a:cubicBezTo>
                  <a:cubicBezTo>
                    <a:pt x="512" y="2318"/>
                    <a:pt x="446" y="2341"/>
                    <a:pt x="381" y="2371"/>
                  </a:cubicBezTo>
                  <a:lnTo>
                    <a:pt x="352" y="2384"/>
                  </a:lnTo>
                  <a:lnTo>
                    <a:pt x="328" y="2431"/>
                  </a:lnTo>
                  <a:lnTo>
                    <a:pt x="393" y="2401"/>
                  </a:lnTo>
                  <a:cubicBezTo>
                    <a:pt x="452" y="2377"/>
                    <a:pt x="512" y="2354"/>
                    <a:pt x="578" y="2330"/>
                  </a:cubicBezTo>
                  <a:lnTo>
                    <a:pt x="578" y="2330"/>
                  </a:lnTo>
                  <a:cubicBezTo>
                    <a:pt x="572" y="2431"/>
                    <a:pt x="578" y="2539"/>
                    <a:pt x="584" y="2651"/>
                  </a:cubicBezTo>
                  <a:cubicBezTo>
                    <a:pt x="495" y="2693"/>
                    <a:pt x="381" y="2742"/>
                    <a:pt x="262" y="2789"/>
                  </a:cubicBezTo>
                  <a:cubicBezTo>
                    <a:pt x="256" y="2759"/>
                    <a:pt x="256" y="2723"/>
                    <a:pt x="250" y="2687"/>
                  </a:cubicBezTo>
                  <a:lnTo>
                    <a:pt x="245" y="2634"/>
                  </a:lnTo>
                  <a:lnTo>
                    <a:pt x="220" y="2717"/>
                  </a:lnTo>
                  <a:cubicBezTo>
                    <a:pt x="220" y="2747"/>
                    <a:pt x="226" y="2770"/>
                    <a:pt x="226" y="2800"/>
                  </a:cubicBezTo>
                  <a:lnTo>
                    <a:pt x="185" y="2819"/>
                  </a:lnTo>
                  <a:lnTo>
                    <a:pt x="173" y="2860"/>
                  </a:lnTo>
                  <a:lnTo>
                    <a:pt x="232" y="2836"/>
                  </a:lnTo>
                  <a:cubicBezTo>
                    <a:pt x="250" y="2949"/>
                    <a:pt x="273" y="3069"/>
                    <a:pt x="303" y="3199"/>
                  </a:cubicBezTo>
                  <a:cubicBezTo>
                    <a:pt x="232" y="3229"/>
                    <a:pt x="155" y="3265"/>
                    <a:pt x="72" y="3295"/>
                  </a:cubicBezTo>
                  <a:lnTo>
                    <a:pt x="66" y="3301"/>
                  </a:lnTo>
                  <a:lnTo>
                    <a:pt x="59" y="3336"/>
                  </a:lnTo>
                  <a:lnTo>
                    <a:pt x="77" y="3331"/>
                  </a:lnTo>
                  <a:cubicBezTo>
                    <a:pt x="160" y="3301"/>
                    <a:pt x="238" y="3265"/>
                    <a:pt x="316" y="3235"/>
                  </a:cubicBezTo>
                  <a:cubicBezTo>
                    <a:pt x="352" y="3372"/>
                    <a:pt x="388" y="3504"/>
                    <a:pt x="423" y="3617"/>
                  </a:cubicBezTo>
                  <a:cubicBezTo>
                    <a:pt x="328" y="3658"/>
                    <a:pt x="245" y="3688"/>
                    <a:pt x="155" y="3724"/>
                  </a:cubicBezTo>
                  <a:lnTo>
                    <a:pt x="155" y="3712"/>
                  </a:lnTo>
                  <a:cubicBezTo>
                    <a:pt x="125" y="3628"/>
                    <a:pt x="89" y="3545"/>
                    <a:pt x="66" y="3456"/>
                  </a:cubicBezTo>
                  <a:lnTo>
                    <a:pt x="47" y="3414"/>
                  </a:lnTo>
                  <a:lnTo>
                    <a:pt x="36" y="3492"/>
                  </a:lnTo>
                  <a:cubicBezTo>
                    <a:pt x="66" y="3575"/>
                    <a:pt x="95" y="3658"/>
                    <a:pt x="119" y="3724"/>
                  </a:cubicBezTo>
                  <a:cubicBezTo>
                    <a:pt x="119" y="3730"/>
                    <a:pt x="119" y="3730"/>
                    <a:pt x="125" y="3735"/>
                  </a:cubicBezTo>
                  <a:cubicBezTo>
                    <a:pt x="89" y="3748"/>
                    <a:pt x="53" y="3760"/>
                    <a:pt x="17" y="3771"/>
                  </a:cubicBezTo>
                  <a:lnTo>
                    <a:pt x="6" y="3771"/>
                  </a:lnTo>
                  <a:lnTo>
                    <a:pt x="6" y="3814"/>
                  </a:lnTo>
                  <a:lnTo>
                    <a:pt x="23" y="3807"/>
                  </a:lnTo>
                  <a:cubicBezTo>
                    <a:pt x="59" y="3795"/>
                    <a:pt x="95" y="3784"/>
                    <a:pt x="138" y="3765"/>
                  </a:cubicBezTo>
                  <a:cubicBezTo>
                    <a:pt x="155" y="3820"/>
                    <a:pt x="179" y="3878"/>
                    <a:pt x="209" y="3938"/>
                  </a:cubicBezTo>
                  <a:cubicBezTo>
                    <a:pt x="232" y="4004"/>
                    <a:pt x="262" y="4070"/>
                    <a:pt x="286" y="4136"/>
                  </a:cubicBezTo>
                  <a:cubicBezTo>
                    <a:pt x="209" y="4164"/>
                    <a:pt x="125" y="4189"/>
                    <a:pt x="42" y="4207"/>
                  </a:cubicBezTo>
                  <a:cubicBezTo>
                    <a:pt x="36" y="4194"/>
                    <a:pt x="30" y="4177"/>
                    <a:pt x="23" y="4164"/>
                  </a:cubicBezTo>
                  <a:lnTo>
                    <a:pt x="0" y="4111"/>
                  </a:lnTo>
                  <a:lnTo>
                    <a:pt x="6" y="4200"/>
                  </a:lnTo>
                  <a:lnTo>
                    <a:pt x="12" y="4213"/>
                  </a:lnTo>
                  <a:lnTo>
                    <a:pt x="6" y="4219"/>
                  </a:lnTo>
                  <a:lnTo>
                    <a:pt x="6" y="4254"/>
                  </a:lnTo>
                  <a:lnTo>
                    <a:pt x="23" y="4249"/>
                  </a:lnTo>
                  <a:cubicBezTo>
                    <a:pt x="77" y="4373"/>
                    <a:pt x="113" y="4480"/>
                    <a:pt x="130" y="4570"/>
                  </a:cubicBezTo>
                  <a:cubicBezTo>
                    <a:pt x="107" y="4576"/>
                    <a:pt x="83" y="4582"/>
                    <a:pt x="59" y="4582"/>
                  </a:cubicBezTo>
                  <a:lnTo>
                    <a:pt x="42" y="4587"/>
                  </a:lnTo>
                  <a:lnTo>
                    <a:pt x="42" y="4623"/>
                  </a:lnTo>
                  <a:lnTo>
                    <a:pt x="66" y="4618"/>
                  </a:lnTo>
                  <a:cubicBezTo>
                    <a:pt x="89" y="4612"/>
                    <a:pt x="113" y="4612"/>
                    <a:pt x="143" y="4606"/>
                  </a:cubicBezTo>
                  <a:lnTo>
                    <a:pt x="143" y="4606"/>
                  </a:lnTo>
                  <a:cubicBezTo>
                    <a:pt x="166" y="4730"/>
                    <a:pt x="160" y="4832"/>
                    <a:pt x="125" y="4915"/>
                  </a:cubicBezTo>
                  <a:cubicBezTo>
                    <a:pt x="125" y="4922"/>
                    <a:pt x="119" y="4928"/>
                    <a:pt x="119" y="4928"/>
                  </a:cubicBezTo>
                  <a:lnTo>
                    <a:pt x="102" y="4934"/>
                  </a:lnTo>
                  <a:lnTo>
                    <a:pt x="107" y="4945"/>
                  </a:lnTo>
                  <a:lnTo>
                    <a:pt x="107" y="4958"/>
                  </a:lnTo>
                  <a:lnTo>
                    <a:pt x="119" y="5011"/>
                  </a:lnTo>
                  <a:lnTo>
                    <a:pt x="138" y="4981"/>
                  </a:lnTo>
                  <a:cubicBezTo>
                    <a:pt x="138" y="4975"/>
                    <a:pt x="143" y="4969"/>
                    <a:pt x="143" y="4964"/>
                  </a:cubicBezTo>
                  <a:cubicBezTo>
                    <a:pt x="226" y="4951"/>
                    <a:pt x="303" y="4939"/>
                    <a:pt x="375" y="4922"/>
                  </a:cubicBezTo>
                  <a:lnTo>
                    <a:pt x="375" y="4922"/>
                  </a:lnTo>
                  <a:cubicBezTo>
                    <a:pt x="345" y="4994"/>
                    <a:pt x="298" y="5052"/>
                    <a:pt x="238" y="5101"/>
                  </a:cubicBezTo>
                  <a:cubicBezTo>
                    <a:pt x="220" y="5101"/>
                    <a:pt x="196" y="5107"/>
                    <a:pt x="179" y="5107"/>
                  </a:cubicBezTo>
                  <a:lnTo>
                    <a:pt x="149" y="5112"/>
                  </a:lnTo>
                  <a:lnTo>
                    <a:pt x="160" y="5148"/>
                  </a:lnTo>
                  <a:lnTo>
                    <a:pt x="166" y="5148"/>
                  </a:lnTo>
                  <a:lnTo>
                    <a:pt x="160" y="5154"/>
                  </a:lnTo>
                  <a:lnTo>
                    <a:pt x="160" y="5159"/>
                  </a:lnTo>
                  <a:lnTo>
                    <a:pt x="160" y="5165"/>
                  </a:lnTo>
                  <a:lnTo>
                    <a:pt x="138" y="5178"/>
                  </a:lnTo>
                  <a:lnTo>
                    <a:pt x="166" y="5178"/>
                  </a:lnTo>
                  <a:cubicBezTo>
                    <a:pt x="166" y="5178"/>
                    <a:pt x="166" y="5184"/>
                    <a:pt x="173" y="5189"/>
                  </a:cubicBezTo>
                  <a:lnTo>
                    <a:pt x="179" y="5225"/>
                  </a:lnTo>
                  <a:lnTo>
                    <a:pt x="190" y="5219"/>
                  </a:lnTo>
                  <a:cubicBezTo>
                    <a:pt x="238" y="5208"/>
                    <a:pt x="273" y="5195"/>
                    <a:pt x="303" y="5184"/>
                  </a:cubicBezTo>
                  <a:cubicBezTo>
                    <a:pt x="307" y="5184"/>
                    <a:pt x="313" y="5184"/>
                    <a:pt x="319" y="5182"/>
                  </a:cubicBezTo>
                  <a:lnTo>
                    <a:pt x="319" y="5182"/>
                  </a:lnTo>
                  <a:cubicBezTo>
                    <a:pt x="275" y="5204"/>
                    <a:pt x="235" y="5227"/>
                    <a:pt x="196" y="5250"/>
                  </a:cubicBezTo>
                  <a:lnTo>
                    <a:pt x="190" y="5255"/>
                  </a:lnTo>
                  <a:lnTo>
                    <a:pt x="202" y="5291"/>
                  </a:lnTo>
                  <a:lnTo>
                    <a:pt x="215" y="5280"/>
                  </a:lnTo>
                  <a:cubicBezTo>
                    <a:pt x="292" y="5237"/>
                    <a:pt x="381" y="5189"/>
                    <a:pt x="488" y="5148"/>
                  </a:cubicBezTo>
                  <a:cubicBezTo>
                    <a:pt x="566" y="5129"/>
                    <a:pt x="644" y="5118"/>
                    <a:pt x="721" y="5101"/>
                  </a:cubicBezTo>
                  <a:lnTo>
                    <a:pt x="721" y="5101"/>
                  </a:lnTo>
                  <a:cubicBezTo>
                    <a:pt x="619" y="5159"/>
                    <a:pt x="531" y="5219"/>
                    <a:pt x="465" y="5285"/>
                  </a:cubicBezTo>
                  <a:lnTo>
                    <a:pt x="209" y="5302"/>
                  </a:lnTo>
                  <a:lnTo>
                    <a:pt x="220" y="5338"/>
                  </a:lnTo>
                  <a:lnTo>
                    <a:pt x="226" y="5338"/>
                  </a:lnTo>
                  <a:cubicBezTo>
                    <a:pt x="292" y="5332"/>
                    <a:pt x="358" y="5327"/>
                    <a:pt x="416" y="5321"/>
                  </a:cubicBezTo>
                  <a:lnTo>
                    <a:pt x="416" y="5321"/>
                  </a:lnTo>
                  <a:cubicBezTo>
                    <a:pt x="363" y="5374"/>
                    <a:pt x="322" y="5434"/>
                    <a:pt x="280" y="5494"/>
                  </a:cubicBezTo>
                  <a:lnTo>
                    <a:pt x="280" y="5500"/>
                  </a:lnTo>
                  <a:lnTo>
                    <a:pt x="292" y="5541"/>
                  </a:lnTo>
                  <a:lnTo>
                    <a:pt x="309" y="5517"/>
                  </a:lnTo>
                  <a:cubicBezTo>
                    <a:pt x="352" y="5445"/>
                    <a:pt x="405" y="5380"/>
                    <a:pt x="476" y="5315"/>
                  </a:cubicBezTo>
                  <a:cubicBezTo>
                    <a:pt x="578" y="5308"/>
                    <a:pt x="685" y="5297"/>
                    <a:pt x="787" y="5291"/>
                  </a:cubicBezTo>
                  <a:lnTo>
                    <a:pt x="787" y="5291"/>
                  </a:lnTo>
                  <a:cubicBezTo>
                    <a:pt x="709" y="5374"/>
                    <a:pt x="655" y="5470"/>
                    <a:pt x="614" y="5571"/>
                  </a:cubicBezTo>
                  <a:cubicBezTo>
                    <a:pt x="602" y="5594"/>
                    <a:pt x="589" y="5624"/>
                    <a:pt x="584" y="5654"/>
                  </a:cubicBezTo>
                  <a:lnTo>
                    <a:pt x="345" y="5654"/>
                  </a:lnTo>
                  <a:lnTo>
                    <a:pt x="358" y="5690"/>
                  </a:lnTo>
                  <a:lnTo>
                    <a:pt x="572" y="5690"/>
                  </a:lnTo>
                  <a:cubicBezTo>
                    <a:pt x="548" y="5797"/>
                    <a:pt x="542" y="5916"/>
                    <a:pt x="548" y="6053"/>
                  </a:cubicBezTo>
                  <a:lnTo>
                    <a:pt x="589" y="6125"/>
                  </a:lnTo>
                  <a:lnTo>
                    <a:pt x="584" y="6072"/>
                  </a:lnTo>
                  <a:cubicBezTo>
                    <a:pt x="578" y="5929"/>
                    <a:pt x="584" y="5803"/>
                    <a:pt x="608" y="5690"/>
                  </a:cubicBezTo>
                  <a:lnTo>
                    <a:pt x="953" y="5690"/>
                  </a:lnTo>
                  <a:cubicBezTo>
                    <a:pt x="924" y="5827"/>
                    <a:pt x="924" y="5982"/>
                    <a:pt x="947" y="6173"/>
                  </a:cubicBezTo>
                  <a:cubicBezTo>
                    <a:pt x="840" y="6173"/>
                    <a:pt x="738" y="6173"/>
                    <a:pt x="638" y="6166"/>
                  </a:cubicBezTo>
                  <a:lnTo>
                    <a:pt x="614" y="6166"/>
                  </a:lnTo>
                  <a:lnTo>
                    <a:pt x="638" y="6202"/>
                  </a:lnTo>
                  <a:lnTo>
                    <a:pt x="644" y="6202"/>
                  </a:lnTo>
                  <a:cubicBezTo>
                    <a:pt x="745" y="6209"/>
                    <a:pt x="845" y="6209"/>
                    <a:pt x="947" y="6209"/>
                  </a:cubicBezTo>
                  <a:cubicBezTo>
                    <a:pt x="965" y="6333"/>
                    <a:pt x="988" y="6459"/>
                    <a:pt x="1013" y="6578"/>
                  </a:cubicBezTo>
                  <a:lnTo>
                    <a:pt x="1013" y="6589"/>
                  </a:lnTo>
                  <a:cubicBezTo>
                    <a:pt x="1018" y="6614"/>
                    <a:pt x="1024" y="6638"/>
                    <a:pt x="1031" y="6661"/>
                  </a:cubicBezTo>
                  <a:cubicBezTo>
                    <a:pt x="1031" y="6679"/>
                    <a:pt x="1037" y="6691"/>
                    <a:pt x="1037" y="6702"/>
                  </a:cubicBezTo>
                  <a:lnTo>
                    <a:pt x="1043" y="6727"/>
                  </a:lnTo>
                  <a:lnTo>
                    <a:pt x="1090" y="6781"/>
                  </a:lnTo>
                  <a:lnTo>
                    <a:pt x="1073" y="6709"/>
                  </a:lnTo>
                  <a:cubicBezTo>
                    <a:pt x="1073" y="6691"/>
                    <a:pt x="1067" y="6674"/>
                    <a:pt x="1067" y="6655"/>
                  </a:cubicBezTo>
                  <a:cubicBezTo>
                    <a:pt x="1060" y="6631"/>
                    <a:pt x="1054" y="6602"/>
                    <a:pt x="1048" y="6572"/>
                  </a:cubicBezTo>
                  <a:cubicBezTo>
                    <a:pt x="1024" y="6452"/>
                    <a:pt x="1001" y="6333"/>
                    <a:pt x="983" y="6209"/>
                  </a:cubicBezTo>
                  <a:lnTo>
                    <a:pt x="983" y="6209"/>
                  </a:lnTo>
                  <a:cubicBezTo>
                    <a:pt x="1103" y="6215"/>
                    <a:pt x="1216" y="6215"/>
                    <a:pt x="1334" y="6220"/>
                  </a:cubicBezTo>
                  <a:cubicBezTo>
                    <a:pt x="1353" y="6352"/>
                    <a:pt x="1376" y="6476"/>
                    <a:pt x="1406" y="6602"/>
                  </a:cubicBezTo>
                  <a:lnTo>
                    <a:pt x="1406" y="6608"/>
                  </a:lnTo>
                  <a:cubicBezTo>
                    <a:pt x="1411" y="6638"/>
                    <a:pt x="1417" y="6666"/>
                    <a:pt x="1424" y="6691"/>
                  </a:cubicBezTo>
                  <a:cubicBezTo>
                    <a:pt x="1430" y="6751"/>
                    <a:pt x="1442" y="6809"/>
                    <a:pt x="1453" y="6864"/>
                  </a:cubicBezTo>
                  <a:cubicBezTo>
                    <a:pt x="1370" y="6858"/>
                    <a:pt x="1281" y="6852"/>
                    <a:pt x="1197" y="6839"/>
                  </a:cubicBezTo>
                  <a:lnTo>
                    <a:pt x="1144" y="6834"/>
                  </a:lnTo>
                  <a:lnTo>
                    <a:pt x="1186" y="6875"/>
                  </a:lnTo>
                  <a:lnTo>
                    <a:pt x="1216" y="6875"/>
                  </a:lnTo>
                  <a:cubicBezTo>
                    <a:pt x="1299" y="6888"/>
                    <a:pt x="1376" y="6894"/>
                    <a:pt x="1466" y="6900"/>
                  </a:cubicBezTo>
                  <a:lnTo>
                    <a:pt x="1483" y="6988"/>
                  </a:lnTo>
                  <a:cubicBezTo>
                    <a:pt x="1496" y="7048"/>
                    <a:pt x="1507" y="7108"/>
                    <a:pt x="1519" y="7174"/>
                  </a:cubicBezTo>
                  <a:lnTo>
                    <a:pt x="1560" y="7210"/>
                  </a:lnTo>
                  <a:lnTo>
                    <a:pt x="1554" y="7180"/>
                  </a:lnTo>
                  <a:cubicBezTo>
                    <a:pt x="1543" y="7114"/>
                    <a:pt x="1532" y="7048"/>
                    <a:pt x="1519" y="6982"/>
                  </a:cubicBezTo>
                  <a:lnTo>
                    <a:pt x="1502" y="6905"/>
                  </a:lnTo>
                  <a:lnTo>
                    <a:pt x="1502" y="6905"/>
                  </a:lnTo>
                  <a:cubicBezTo>
                    <a:pt x="1603" y="6911"/>
                    <a:pt x="1710" y="6924"/>
                    <a:pt x="1810" y="6930"/>
                  </a:cubicBezTo>
                  <a:cubicBezTo>
                    <a:pt x="1829" y="7007"/>
                    <a:pt x="1846" y="7078"/>
                    <a:pt x="1865" y="7150"/>
                  </a:cubicBezTo>
                  <a:cubicBezTo>
                    <a:pt x="1882" y="7246"/>
                    <a:pt x="1912" y="7353"/>
                    <a:pt x="1936" y="7460"/>
                  </a:cubicBezTo>
                  <a:lnTo>
                    <a:pt x="1936" y="7466"/>
                  </a:lnTo>
                  <a:lnTo>
                    <a:pt x="1978" y="7489"/>
                  </a:lnTo>
                  <a:lnTo>
                    <a:pt x="1972" y="7466"/>
                  </a:lnTo>
                  <a:cubicBezTo>
                    <a:pt x="1948" y="7353"/>
                    <a:pt x="1918" y="7238"/>
                    <a:pt x="1895" y="7144"/>
                  </a:cubicBezTo>
                  <a:cubicBezTo>
                    <a:pt x="1882" y="7073"/>
                    <a:pt x="1865" y="7007"/>
                    <a:pt x="1846" y="6935"/>
                  </a:cubicBezTo>
                  <a:lnTo>
                    <a:pt x="1846" y="6935"/>
                  </a:lnTo>
                  <a:cubicBezTo>
                    <a:pt x="1972" y="6947"/>
                    <a:pt x="2085" y="6952"/>
                    <a:pt x="2198" y="6965"/>
                  </a:cubicBezTo>
                  <a:cubicBezTo>
                    <a:pt x="2216" y="7043"/>
                    <a:pt x="2234" y="7114"/>
                    <a:pt x="2252" y="7197"/>
                  </a:cubicBezTo>
                  <a:cubicBezTo>
                    <a:pt x="2288" y="7340"/>
                    <a:pt x="2329" y="7519"/>
                    <a:pt x="2365" y="7686"/>
                  </a:cubicBezTo>
                  <a:lnTo>
                    <a:pt x="2365" y="7692"/>
                  </a:lnTo>
                  <a:lnTo>
                    <a:pt x="2401" y="7710"/>
                  </a:lnTo>
                  <a:lnTo>
                    <a:pt x="2478" y="7739"/>
                  </a:lnTo>
                  <a:cubicBezTo>
                    <a:pt x="2490" y="7746"/>
                    <a:pt x="2508" y="7752"/>
                    <a:pt x="2520" y="7757"/>
                  </a:cubicBezTo>
                  <a:lnTo>
                    <a:pt x="2525" y="7757"/>
                  </a:lnTo>
                  <a:cubicBezTo>
                    <a:pt x="2615" y="7769"/>
                    <a:pt x="2693" y="7782"/>
                    <a:pt x="2764" y="7787"/>
                  </a:cubicBezTo>
                  <a:cubicBezTo>
                    <a:pt x="2770" y="7805"/>
                    <a:pt x="2776" y="7829"/>
                    <a:pt x="2776" y="7846"/>
                  </a:cubicBezTo>
                  <a:lnTo>
                    <a:pt x="2776" y="7853"/>
                  </a:lnTo>
                  <a:lnTo>
                    <a:pt x="2818" y="7865"/>
                  </a:lnTo>
                  <a:lnTo>
                    <a:pt x="2811" y="7846"/>
                  </a:lnTo>
                  <a:cubicBezTo>
                    <a:pt x="2811" y="7829"/>
                    <a:pt x="2806" y="7810"/>
                    <a:pt x="2806" y="7793"/>
                  </a:cubicBezTo>
                  <a:lnTo>
                    <a:pt x="2806" y="7793"/>
                  </a:lnTo>
                  <a:cubicBezTo>
                    <a:pt x="2919" y="7805"/>
                    <a:pt x="3039" y="7810"/>
                    <a:pt x="3152" y="7818"/>
                  </a:cubicBezTo>
                  <a:cubicBezTo>
                    <a:pt x="3157" y="7859"/>
                    <a:pt x="3169" y="7906"/>
                    <a:pt x="3176" y="7953"/>
                  </a:cubicBezTo>
                  <a:lnTo>
                    <a:pt x="3176" y="7960"/>
                  </a:lnTo>
                  <a:lnTo>
                    <a:pt x="3217" y="7966"/>
                  </a:lnTo>
                  <a:lnTo>
                    <a:pt x="3212" y="7948"/>
                  </a:lnTo>
                  <a:cubicBezTo>
                    <a:pt x="3205" y="7906"/>
                    <a:pt x="3193" y="7865"/>
                    <a:pt x="3187" y="7823"/>
                  </a:cubicBezTo>
                  <a:lnTo>
                    <a:pt x="3187" y="7823"/>
                  </a:lnTo>
                  <a:cubicBezTo>
                    <a:pt x="3306" y="7829"/>
                    <a:pt x="3426" y="7835"/>
                    <a:pt x="3539" y="7835"/>
                  </a:cubicBezTo>
                  <a:cubicBezTo>
                    <a:pt x="3551" y="7895"/>
                    <a:pt x="3562" y="7953"/>
                    <a:pt x="3569" y="8013"/>
                  </a:cubicBezTo>
                  <a:lnTo>
                    <a:pt x="3575" y="8025"/>
                  </a:lnTo>
                  <a:lnTo>
                    <a:pt x="3611" y="8032"/>
                  </a:lnTo>
                  <a:lnTo>
                    <a:pt x="3605" y="8013"/>
                  </a:lnTo>
                  <a:cubicBezTo>
                    <a:pt x="3598" y="7953"/>
                    <a:pt x="3586" y="7895"/>
                    <a:pt x="3575" y="7835"/>
                  </a:cubicBezTo>
                  <a:lnTo>
                    <a:pt x="3575" y="7835"/>
                  </a:lnTo>
                  <a:cubicBezTo>
                    <a:pt x="3641" y="7840"/>
                    <a:pt x="3688" y="7840"/>
                    <a:pt x="3741" y="7840"/>
                  </a:cubicBezTo>
                  <a:cubicBezTo>
                    <a:pt x="3795" y="7840"/>
                    <a:pt x="3855" y="7840"/>
                    <a:pt x="3908" y="7835"/>
                  </a:cubicBezTo>
                  <a:cubicBezTo>
                    <a:pt x="3927" y="7906"/>
                    <a:pt x="3938" y="7972"/>
                    <a:pt x="3949" y="8038"/>
                  </a:cubicBezTo>
                  <a:lnTo>
                    <a:pt x="3949" y="8049"/>
                  </a:lnTo>
                  <a:lnTo>
                    <a:pt x="3985" y="8049"/>
                  </a:lnTo>
                  <a:lnTo>
                    <a:pt x="3985" y="8038"/>
                  </a:lnTo>
                  <a:cubicBezTo>
                    <a:pt x="3974" y="7972"/>
                    <a:pt x="3962" y="7900"/>
                    <a:pt x="3949" y="7835"/>
                  </a:cubicBezTo>
                  <a:cubicBezTo>
                    <a:pt x="4051" y="7835"/>
                    <a:pt x="4158" y="7829"/>
                    <a:pt x="4265" y="7823"/>
                  </a:cubicBezTo>
                  <a:cubicBezTo>
                    <a:pt x="4284" y="7889"/>
                    <a:pt x="4295" y="7960"/>
                    <a:pt x="4313" y="8032"/>
                  </a:cubicBezTo>
                  <a:lnTo>
                    <a:pt x="4313" y="8038"/>
                  </a:lnTo>
                  <a:lnTo>
                    <a:pt x="4348" y="8038"/>
                  </a:lnTo>
                  <a:lnTo>
                    <a:pt x="4348" y="8025"/>
                  </a:lnTo>
                  <a:cubicBezTo>
                    <a:pt x="4331" y="7953"/>
                    <a:pt x="4320" y="7889"/>
                    <a:pt x="4301" y="7823"/>
                  </a:cubicBezTo>
                  <a:cubicBezTo>
                    <a:pt x="4397" y="7818"/>
                    <a:pt x="4499" y="7805"/>
                    <a:pt x="4599" y="7799"/>
                  </a:cubicBezTo>
                  <a:cubicBezTo>
                    <a:pt x="4617" y="7859"/>
                    <a:pt x="4634" y="7925"/>
                    <a:pt x="4653" y="7989"/>
                  </a:cubicBezTo>
                  <a:lnTo>
                    <a:pt x="4659" y="8002"/>
                  </a:lnTo>
                  <a:lnTo>
                    <a:pt x="4694" y="7996"/>
                  </a:lnTo>
                  <a:lnTo>
                    <a:pt x="4689" y="7983"/>
                  </a:lnTo>
                  <a:cubicBezTo>
                    <a:pt x="4670" y="7918"/>
                    <a:pt x="4653" y="7859"/>
                    <a:pt x="4634" y="7793"/>
                  </a:cubicBezTo>
                  <a:cubicBezTo>
                    <a:pt x="4724" y="7787"/>
                    <a:pt x="4820" y="7775"/>
                    <a:pt x="4915" y="7769"/>
                  </a:cubicBezTo>
                  <a:cubicBezTo>
                    <a:pt x="4939" y="7818"/>
                    <a:pt x="4956" y="7870"/>
                    <a:pt x="4975" y="7925"/>
                  </a:cubicBezTo>
                  <a:lnTo>
                    <a:pt x="4980" y="7936"/>
                  </a:lnTo>
                  <a:lnTo>
                    <a:pt x="5016" y="7925"/>
                  </a:lnTo>
                  <a:lnTo>
                    <a:pt x="5010" y="7912"/>
                  </a:lnTo>
                  <a:cubicBezTo>
                    <a:pt x="4992" y="7865"/>
                    <a:pt x="4975" y="7810"/>
                    <a:pt x="4950" y="7763"/>
                  </a:cubicBezTo>
                  <a:cubicBezTo>
                    <a:pt x="5035" y="7757"/>
                    <a:pt x="5123" y="7746"/>
                    <a:pt x="5219" y="7733"/>
                  </a:cubicBezTo>
                  <a:cubicBezTo>
                    <a:pt x="5236" y="7769"/>
                    <a:pt x="5255" y="7799"/>
                    <a:pt x="5278" y="7840"/>
                  </a:cubicBezTo>
                  <a:lnTo>
                    <a:pt x="5278" y="7846"/>
                  </a:lnTo>
                  <a:lnTo>
                    <a:pt x="5314" y="7840"/>
                  </a:lnTo>
                  <a:lnTo>
                    <a:pt x="5308" y="7823"/>
                  </a:lnTo>
                  <a:cubicBezTo>
                    <a:pt x="5291" y="7793"/>
                    <a:pt x="5272" y="7757"/>
                    <a:pt x="5255" y="7727"/>
                  </a:cubicBezTo>
                  <a:cubicBezTo>
                    <a:pt x="5344" y="7716"/>
                    <a:pt x="5428" y="7703"/>
                    <a:pt x="5517" y="7697"/>
                  </a:cubicBezTo>
                  <a:cubicBezTo>
                    <a:pt x="5528" y="7710"/>
                    <a:pt x="5535" y="7727"/>
                    <a:pt x="5547" y="7739"/>
                  </a:cubicBezTo>
                  <a:lnTo>
                    <a:pt x="5552" y="7752"/>
                  </a:lnTo>
                  <a:lnTo>
                    <a:pt x="5588" y="7733"/>
                  </a:lnTo>
                  <a:lnTo>
                    <a:pt x="5577" y="7722"/>
                  </a:lnTo>
                  <a:cubicBezTo>
                    <a:pt x="5571" y="7710"/>
                    <a:pt x="5564" y="7703"/>
                    <a:pt x="5552" y="7692"/>
                  </a:cubicBezTo>
                  <a:cubicBezTo>
                    <a:pt x="5607" y="7686"/>
                    <a:pt x="5660" y="7675"/>
                    <a:pt x="5714" y="7667"/>
                  </a:cubicBezTo>
                  <a:lnTo>
                    <a:pt x="5737" y="7667"/>
                  </a:lnTo>
                  <a:lnTo>
                    <a:pt x="5755" y="7662"/>
                  </a:lnTo>
                  <a:cubicBezTo>
                    <a:pt x="5761" y="7656"/>
                    <a:pt x="5767" y="7650"/>
                    <a:pt x="5778" y="7650"/>
                  </a:cubicBezTo>
                  <a:lnTo>
                    <a:pt x="5844" y="7614"/>
                  </a:lnTo>
                  <a:lnTo>
                    <a:pt x="5844" y="7614"/>
                  </a:lnTo>
                  <a:lnTo>
                    <a:pt x="5821" y="7620"/>
                  </a:lnTo>
                  <a:lnTo>
                    <a:pt x="5814" y="7614"/>
                  </a:lnTo>
                  <a:cubicBezTo>
                    <a:pt x="5684" y="7483"/>
                    <a:pt x="5547" y="7364"/>
                    <a:pt x="5404" y="7251"/>
                  </a:cubicBezTo>
                  <a:cubicBezTo>
                    <a:pt x="5374" y="7227"/>
                    <a:pt x="5338" y="7197"/>
                    <a:pt x="5302" y="7167"/>
                  </a:cubicBezTo>
                  <a:lnTo>
                    <a:pt x="5302" y="7167"/>
                  </a:lnTo>
                  <a:cubicBezTo>
                    <a:pt x="5349" y="7174"/>
                    <a:pt x="5398" y="7174"/>
                    <a:pt x="5445" y="7180"/>
                  </a:cubicBezTo>
                  <a:cubicBezTo>
                    <a:pt x="5505" y="7221"/>
                    <a:pt x="5564" y="7257"/>
                    <a:pt x="5618" y="7293"/>
                  </a:cubicBezTo>
                  <a:cubicBezTo>
                    <a:pt x="5742" y="7370"/>
                    <a:pt x="5868" y="7447"/>
                    <a:pt x="5987" y="7532"/>
                  </a:cubicBezTo>
                  <a:lnTo>
                    <a:pt x="5993" y="7537"/>
                  </a:lnTo>
                  <a:lnTo>
                    <a:pt x="6028" y="7519"/>
                  </a:lnTo>
                  <a:lnTo>
                    <a:pt x="6011" y="7507"/>
                  </a:lnTo>
                  <a:cubicBezTo>
                    <a:pt x="5893" y="7417"/>
                    <a:pt x="5761" y="7340"/>
                    <a:pt x="5635" y="7263"/>
                  </a:cubicBezTo>
                  <a:cubicBezTo>
                    <a:pt x="5600" y="7238"/>
                    <a:pt x="5558" y="7216"/>
                    <a:pt x="5522" y="7191"/>
                  </a:cubicBezTo>
                  <a:cubicBezTo>
                    <a:pt x="5564" y="7191"/>
                    <a:pt x="5607" y="7197"/>
                    <a:pt x="5648" y="7203"/>
                  </a:cubicBezTo>
                  <a:cubicBezTo>
                    <a:pt x="5720" y="7238"/>
                    <a:pt x="5791" y="7268"/>
                    <a:pt x="5863" y="7304"/>
                  </a:cubicBezTo>
                  <a:cubicBezTo>
                    <a:pt x="5970" y="7353"/>
                    <a:pt x="6058" y="7394"/>
                    <a:pt x="6149" y="7436"/>
                  </a:cubicBezTo>
                  <a:lnTo>
                    <a:pt x="6154" y="7441"/>
                  </a:lnTo>
                  <a:lnTo>
                    <a:pt x="6190" y="7417"/>
                  </a:lnTo>
                  <a:lnTo>
                    <a:pt x="6166" y="7411"/>
                  </a:lnTo>
                  <a:cubicBezTo>
                    <a:pt x="6071" y="7359"/>
                    <a:pt x="5970" y="7310"/>
                    <a:pt x="5880" y="7268"/>
                  </a:cubicBezTo>
                  <a:cubicBezTo>
                    <a:pt x="5838" y="7251"/>
                    <a:pt x="5797" y="7233"/>
                    <a:pt x="5755" y="7216"/>
                  </a:cubicBezTo>
                  <a:cubicBezTo>
                    <a:pt x="5791" y="7216"/>
                    <a:pt x="5827" y="7221"/>
                    <a:pt x="5868" y="7221"/>
                  </a:cubicBezTo>
                  <a:cubicBezTo>
                    <a:pt x="5946" y="7251"/>
                    <a:pt x="6023" y="7281"/>
                    <a:pt x="6100" y="7304"/>
                  </a:cubicBezTo>
                  <a:cubicBezTo>
                    <a:pt x="6154" y="7323"/>
                    <a:pt x="6207" y="7346"/>
                    <a:pt x="6267" y="7364"/>
                  </a:cubicBezTo>
                  <a:lnTo>
                    <a:pt x="6273" y="7364"/>
                  </a:lnTo>
                  <a:lnTo>
                    <a:pt x="6309" y="7340"/>
                  </a:lnTo>
                  <a:lnTo>
                    <a:pt x="6286" y="7334"/>
                  </a:lnTo>
                  <a:cubicBezTo>
                    <a:pt x="6226" y="7310"/>
                    <a:pt x="6171" y="7293"/>
                    <a:pt x="6113" y="7274"/>
                  </a:cubicBezTo>
                  <a:cubicBezTo>
                    <a:pt x="6077" y="7263"/>
                    <a:pt x="6041" y="7251"/>
                    <a:pt x="6011" y="7238"/>
                  </a:cubicBezTo>
                  <a:cubicBezTo>
                    <a:pt x="6041" y="7238"/>
                    <a:pt x="6071" y="7238"/>
                    <a:pt x="6107" y="7246"/>
                  </a:cubicBezTo>
                  <a:cubicBezTo>
                    <a:pt x="6184" y="7263"/>
                    <a:pt x="6267" y="7287"/>
                    <a:pt x="6344" y="7304"/>
                  </a:cubicBezTo>
                  <a:lnTo>
                    <a:pt x="6350" y="7310"/>
                  </a:lnTo>
                  <a:lnTo>
                    <a:pt x="6393" y="7281"/>
                  </a:lnTo>
                  <a:lnTo>
                    <a:pt x="6357" y="7274"/>
                  </a:lnTo>
                  <a:cubicBezTo>
                    <a:pt x="6339" y="7268"/>
                    <a:pt x="6322" y="7263"/>
                    <a:pt x="6297" y="7257"/>
                  </a:cubicBezTo>
                  <a:cubicBezTo>
                    <a:pt x="6322" y="7257"/>
                    <a:pt x="6350" y="7263"/>
                    <a:pt x="6369" y="7263"/>
                  </a:cubicBezTo>
                  <a:lnTo>
                    <a:pt x="6405" y="7268"/>
                  </a:lnTo>
                  <a:lnTo>
                    <a:pt x="6422" y="7257"/>
                  </a:lnTo>
                  <a:cubicBezTo>
                    <a:pt x="6422" y="7257"/>
                    <a:pt x="6429" y="7251"/>
                    <a:pt x="6435" y="7251"/>
                  </a:cubicBezTo>
                  <a:lnTo>
                    <a:pt x="6457" y="7227"/>
                  </a:lnTo>
                  <a:lnTo>
                    <a:pt x="6487" y="7203"/>
                  </a:lnTo>
                  <a:lnTo>
                    <a:pt x="6465" y="7203"/>
                  </a:lnTo>
                  <a:cubicBezTo>
                    <a:pt x="6416" y="7191"/>
                    <a:pt x="6374" y="7186"/>
                    <a:pt x="6339" y="7180"/>
                  </a:cubicBezTo>
                  <a:cubicBezTo>
                    <a:pt x="6322" y="7174"/>
                    <a:pt x="6297" y="7167"/>
                    <a:pt x="6273" y="7161"/>
                  </a:cubicBezTo>
                  <a:cubicBezTo>
                    <a:pt x="6166" y="7138"/>
                    <a:pt x="6047" y="7114"/>
                    <a:pt x="5928" y="7078"/>
                  </a:cubicBezTo>
                  <a:lnTo>
                    <a:pt x="5928" y="7078"/>
                  </a:lnTo>
                  <a:cubicBezTo>
                    <a:pt x="5957" y="7084"/>
                    <a:pt x="5987" y="7084"/>
                    <a:pt x="6023" y="7090"/>
                  </a:cubicBezTo>
                  <a:cubicBezTo>
                    <a:pt x="6171" y="7138"/>
                    <a:pt x="6344" y="7174"/>
                    <a:pt x="6493" y="7197"/>
                  </a:cubicBezTo>
                  <a:lnTo>
                    <a:pt x="6493" y="7203"/>
                  </a:lnTo>
                  <a:lnTo>
                    <a:pt x="6536" y="7174"/>
                  </a:lnTo>
                  <a:lnTo>
                    <a:pt x="6506" y="7167"/>
                  </a:lnTo>
                  <a:cubicBezTo>
                    <a:pt x="6399" y="7150"/>
                    <a:pt x="6279" y="7125"/>
                    <a:pt x="6160" y="7090"/>
                  </a:cubicBezTo>
                  <a:lnTo>
                    <a:pt x="6160" y="7090"/>
                  </a:lnTo>
                  <a:cubicBezTo>
                    <a:pt x="6182" y="7092"/>
                    <a:pt x="6204" y="7092"/>
                    <a:pt x="6227" y="7092"/>
                  </a:cubicBezTo>
                  <a:cubicBezTo>
                    <a:pt x="6273" y="7092"/>
                    <a:pt x="6321" y="7090"/>
                    <a:pt x="6369" y="7090"/>
                  </a:cubicBezTo>
                  <a:cubicBezTo>
                    <a:pt x="6429" y="7108"/>
                    <a:pt x="6493" y="7125"/>
                    <a:pt x="6565" y="7144"/>
                  </a:cubicBezTo>
                  <a:lnTo>
                    <a:pt x="6572" y="7144"/>
                  </a:lnTo>
                  <a:lnTo>
                    <a:pt x="6608" y="7114"/>
                  </a:lnTo>
                  <a:lnTo>
                    <a:pt x="6583" y="7108"/>
                  </a:lnTo>
                  <a:cubicBezTo>
                    <a:pt x="6542" y="7103"/>
                    <a:pt x="6506" y="7090"/>
                    <a:pt x="6470" y="7084"/>
                  </a:cubicBezTo>
                  <a:cubicBezTo>
                    <a:pt x="6529" y="7078"/>
                    <a:pt x="6595" y="7073"/>
                    <a:pt x="6655" y="7067"/>
                  </a:cubicBezTo>
                  <a:lnTo>
                    <a:pt x="6660" y="7067"/>
                  </a:lnTo>
                  <a:lnTo>
                    <a:pt x="6708" y="7024"/>
                  </a:lnTo>
                  <a:lnTo>
                    <a:pt x="6708" y="7024"/>
                  </a:lnTo>
                  <a:lnTo>
                    <a:pt x="6672" y="7031"/>
                  </a:lnTo>
                  <a:cubicBezTo>
                    <a:pt x="6565" y="7043"/>
                    <a:pt x="6470" y="7048"/>
                    <a:pt x="6374" y="7054"/>
                  </a:cubicBezTo>
                  <a:cubicBezTo>
                    <a:pt x="6297" y="7031"/>
                    <a:pt x="6231" y="7001"/>
                    <a:pt x="6171" y="6965"/>
                  </a:cubicBezTo>
                  <a:cubicBezTo>
                    <a:pt x="6047" y="6894"/>
                    <a:pt x="5981" y="6839"/>
                    <a:pt x="5957" y="6774"/>
                  </a:cubicBezTo>
                  <a:cubicBezTo>
                    <a:pt x="6071" y="6768"/>
                    <a:pt x="6184" y="6757"/>
                    <a:pt x="6309" y="6738"/>
                  </a:cubicBezTo>
                  <a:cubicBezTo>
                    <a:pt x="6339" y="6822"/>
                    <a:pt x="6422" y="6881"/>
                    <a:pt x="6565" y="6947"/>
                  </a:cubicBezTo>
                  <a:cubicBezTo>
                    <a:pt x="6608" y="6971"/>
                    <a:pt x="6655" y="6995"/>
                    <a:pt x="6708" y="7013"/>
                  </a:cubicBezTo>
                  <a:lnTo>
                    <a:pt x="6721" y="7013"/>
                  </a:lnTo>
                  <a:lnTo>
                    <a:pt x="6751" y="6988"/>
                  </a:lnTo>
                  <a:lnTo>
                    <a:pt x="6726" y="6982"/>
                  </a:lnTo>
                  <a:cubicBezTo>
                    <a:pt x="6672" y="6960"/>
                    <a:pt x="6625" y="6941"/>
                    <a:pt x="6578" y="6917"/>
                  </a:cubicBezTo>
                  <a:cubicBezTo>
                    <a:pt x="6435" y="6845"/>
                    <a:pt x="6369" y="6792"/>
                    <a:pt x="6344" y="6732"/>
                  </a:cubicBezTo>
                  <a:cubicBezTo>
                    <a:pt x="6470" y="6715"/>
                    <a:pt x="6600" y="6691"/>
                    <a:pt x="6751" y="6655"/>
                  </a:cubicBezTo>
                  <a:lnTo>
                    <a:pt x="6756" y="6661"/>
                  </a:lnTo>
                  <a:cubicBezTo>
                    <a:pt x="6779" y="6721"/>
                    <a:pt x="6833" y="6774"/>
                    <a:pt x="6905" y="6822"/>
                  </a:cubicBezTo>
                  <a:lnTo>
                    <a:pt x="6916" y="6828"/>
                  </a:lnTo>
                  <a:lnTo>
                    <a:pt x="6941" y="6798"/>
                  </a:lnTo>
                  <a:lnTo>
                    <a:pt x="6929" y="6792"/>
                  </a:lnTo>
                  <a:cubicBezTo>
                    <a:pt x="6858" y="6745"/>
                    <a:pt x="6809" y="6697"/>
                    <a:pt x="6786" y="6644"/>
                  </a:cubicBezTo>
                  <a:cubicBezTo>
                    <a:pt x="6922" y="6614"/>
                    <a:pt x="7048" y="6578"/>
                    <a:pt x="7155" y="6554"/>
                  </a:cubicBezTo>
                  <a:lnTo>
                    <a:pt x="7155" y="6548"/>
                  </a:lnTo>
                  <a:lnTo>
                    <a:pt x="7197" y="6501"/>
                  </a:lnTo>
                  <a:lnTo>
                    <a:pt x="7161" y="6512"/>
                  </a:lnTo>
                  <a:cubicBezTo>
                    <a:pt x="7048" y="6542"/>
                    <a:pt x="6911" y="6578"/>
                    <a:pt x="6773" y="6614"/>
                  </a:cubicBezTo>
                  <a:cubicBezTo>
                    <a:pt x="6756" y="6542"/>
                    <a:pt x="6768" y="6459"/>
                    <a:pt x="6815" y="6375"/>
                  </a:cubicBezTo>
                  <a:cubicBezTo>
                    <a:pt x="6875" y="6262"/>
                    <a:pt x="6965" y="6149"/>
                    <a:pt x="7072" y="6023"/>
                  </a:cubicBezTo>
                  <a:cubicBezTo>
                    <a:pt x="7191" y="6012"/>
                    <a:pt x="7315" y="6000"/>
                    <a:pt x="7447" y="5982"/>
                  </a:cubicBezTo>
                  <a:lnTo>
                    <a:pt x="7447" y="5982"/>
                  </a:lnTo>
                  <a:cubicBezTo>
                    <a:pt x="7364" y="6077"/>
                    <a:pt x="7298" y="6173"/>
                    <a:pt x="7251" y="6262"/>
                  </a:cubicBezTo>
                  <a:cubicBezTo>
                    <a:pt x="7221" y="6328"/>
                    <a:pt x="7202" y="6393"/>
                    <a:pt x="7208" y="6446"/>
                  </a:cubicBezTo>
                  <a:lnTo>
                    <a:pt x="7215" y="6476"/>
                  </a:lnTo>
                  <a:lnTo>
                    <a:pt x="7244" y="6435"/>
                  </a:lnTo>
                  <a:cubicBezTo>
                    <a:pt x="7244" y="6388"/>
                    <a:pt x="7257" y="6333"/>
                    <a:pt x="7287" y="6280"/>
                  </a:cubicBezTo>
                  <a:cubicBezTo>
                    <a:pt x="7334" y="6185"/>
                    <a:pt x="7405" y="6083"/>
                    <a:pt x="7501" y="5970"/>
                  </a:cubicBezTo>
                  <a:lnTo>
                    <a:pt x="7524" y="5970"/>
                  </a:lnTo>
                  <a:lnTo>
                    <a:pt x="7548" y="5964"/>
                  </a:lnTo>
                  <a:lnTo>
                    <a:pt x="7573" y="5923"/>
                  </a:lnTo>
                  <a:lnTo>
                    <a:pt x="7543" y="5929"/>
                  </a:lnTo>
                  <a:cubicBezTo>
                    <a:pt x="7560" y="5904"/>
                    <a:pt x="7584" y="5887"/>
                    <a:pt x="7608" y="5857"/>
                  </a:cubicBezTo>
                  <a:cubicBezTo>
                    <a:pt x="7614" y="5851"/>
                    <a:pt x="7614" y="5839"/>
                    <a:pt x="7620" y="5833"/>
                  </a:cubicBezTo>
                  <a:lnTo>
                    <a:pt x="7661" y="5756"/>
                  </a:lnTo>
                  <a:lnTo>
                    <a:pt x="7608" y="5809"/>
                  </a:lnTo>
                  <a:cubicBezTo>
                    <a:pt x="7560" y="5857"/>
                    <a:pt x="7518" y="5899"/>
                    <a:pt x="7483" y="5940"/>
                  </a:cubicBezTo>
                  <a:cubicBezTo>
                    <a:pt x="7351" y="5959"/>
                    <a:pt x="7227" y="5976"/>
                    <a:pt x="7108" y="5987"/>
                  </a:cubicBezTo>
                  <a:cubicBezTo>
                    <a:pt x="7227" y="5857"/>
                    <a:pt x="7358" y="5731"/>
                    <a:pt x="7483" y="5618"/>
                  </a:cubicBezTo>
                  <a:lnTo>
                    <a:pt x="7488" y="5613"/>
                  </a:lnTo>
                  <a:cubicBezTo>
                    <a:pt x="7537" y="5571"/>
                    <a:pt x="7584" y="5523"/>
                    <a:pt x="7631" y="5481"/>
                  </a:cubicBezTo>
                  <a:cubicBezTo>
                    <a:pt x="7697" y="5415"/>
                    <a:pt x="7769" y="5351"/>
                    <a:pt x="7846" y="5272"/>
                  </a:cubicBezTo>
                  <a:lnTo>
                    <a:pt x="7852" y="5272"/>
                  </a:lnTo>
                  <a:lnTo>
                    <a:pt x="7876" y="5201"/>
                  </a:lnTo>
                  <a:lnTo>
                    <a:pt x="7876" y="5201"/>
                  </a:lnTo>
                  <a:lnTo>
                    <a:pt x="7840" y="5231"/>
                  </a:lnTo>
                  <a:cubicBezTo>
                    <a:pt x="7744" y="5321"/>
                    <a:pt x="7673" y="5392"/>
                    <a:pt x="7601" y="5451"/>
                  </a:cubicBezTo>
                  <a:cubicBezTo>
                    <a:pt x="7560" y="5500"/>
                    <a:pt x="7513" y="5541"/>
                    <a:pt x="7458" y="5588"/>
                  </a:cubicBezTo>
                  <a:cubicBezTo>
                    <a:pt x="7322" y="5720"/>
                    <a:pt x="7185" y="5851"/>
                    <a:pt x="7054" y="5987"/>
                  </a:cubicBezTo>
                  <a:cubicBezTo>
                    <a:pt x="6929" y="6000"/>
                    <a:pt x="6809" y="6006"/>
                    <a:pt x="6690" y="6012"/>
                  </a:cubicBezTo>
                  <a:cubicBezTo>
                    <a:pt x="6792" y="5904"/>
                    <a:pt x="6899" y="5809"/>
                    <a:pt x="7006" y="5714"/>
                  </a:cubicBezTo>
                  <a:cubicBezTo>
                    <a:pt x="7072" y="5654"/>
                    <a:pt x="7137" y="5601"/>
                    <a:pt x="7191" y="5541"/>
                  </a:cubicBezTo>
                  <a:cubicBezTo>
                    <a:pt x="7340" y="5404"/>
                    <a:pt x="7501" y="5255"/>
                    <a:pt x="7686" y="5082"/>
                  </a:cubicBezTo>
                  <a:lnTo>
                    <a:pt x="7691" y="5082"/>
                  </a:lnTo>
                  <a:cubicBezTo>
                    <a:pt x="7757" y="5082"/>
                    <a:pt x="7829" y="5088"/>
                    <a:pt x="7894" y="5094"/>
                  </a:cubicBezTo>
                  <a:lnTo>
                    <a:pt x="7906" y="5094"/>
                  </a:lnTo>
                  <a:lnTo>
                    <a:pt x="7912" y="5058"/>
                  </a:lnTo>
                  <a:lnTo>
                    <a:pt x="7900" y="5058"/>
                  </a:lnTo>
                  <a:cubicBezTo>
                    <a:pt x="7840" y="5052"/>
                    <a:pt x="7780" y="5052"/>
                    <a:pt x="7721" y="5046"/>
                  </a:cubicBezTo>
                  <a:cubicBezTo>
                    <a:pt x="7804" y="4969"/>
                    <a:pt x="7887" y="4898"/>
                    <a:pt x="7966" y="4826"/>
                  </a:cubicBezTo>
                  <a:lnTo>
                    <a:pt x="7972" y="4821"/>
                  </a:lnTo>
                  <a:lnTo>
                    <a:pt x="7983" y="4761"/>
                  </a:lnTo>
                  <a:lnTo>
                    <a:pt x="7983" y="4761"/>
                  </a:lnTo>
                  <a:lnTo>
                    <a:pt x="7953" y="4785"/>
                  </a:lnTo>
                  <a:cubicBezTo>
                    <a:pt x="7859" y="4873"/>
                    <a:pt x="7769" y="4958"/>
                    <a:pt x="7673" y="5041"/>
                  </a:cubicBezTo>
                  <a:cubicBezTo>
                    <a:pt x="7578" y="5035"/>
                    <a:pt x="7488" y="5029"/>
                    <a:pt x="7405" y="5022"/>
                  </a:cubicBezTo>
                  <a:cubicBezTo>
                    <a:pt x="7554" y="4886"/>
                    <a:pt x="7703" y="4755"/>
                    <a:pt x="7852" y="4623"/>
                  </a:cubicBezTo>
                  <a:lnTo>
                    <a:pt x="8025" y="4469"/>
                  </a:lnTo>
                  <a:lnTo>
                    <a:pt x="8030" y="4414"/>
                  </a:lnTo>
                  <a:lnTo>
                    <a:pt x="8030" y="4414"/>
                  </a:lnTo>
                  <a:lnTo>
                    <a:pt x="7823" y="4593"/>
                  </a:lnTo>
                  <a:cubicBezTo>
                    <a:pt x="7673" y="4736"/>
                    <a:pt x="7513" y="4879"/>
                    <a:pt x="7351" y="5022"/>
                  </a:cubicBezTo>
                  <a:cubicBezTo>
                    <a:pt x="7268" y="5016"/>
                    <a:pt x="7191" y="5011"/>
                    <a:pt x="7119" y="5011"/>
                  </a:cubicBezTo>
                  <a:cubicBezTo>
                    <a:pt x="7238" y="4903"/>
                    <a:pt x="7358" y="4796"/>
                    <a:pt x="7477" y="4695"/>
                  </a:cubicBezTo>
                  <a:cubicBezTo>
                    <a:pt x="7596" y="4593"/>
                    <a:pt x="7716" y="4486"/>
                    <a:pt x="7834" y="4379"/>
                  </a:cubicBezTo>
                  <a:lnTo>
                    <a:pt x="7876" y="4343"/>
                  </a:lnTo>
                  <a:cubicBezTo>
                    <a:pt x="7930" y="4296"/>
                    <a:pt x="7983" y="4243"/>
                    <a:pt x="8043" y="4194"/>
                  </a:cubicBezTo>
                  <a:lnTo>
                    <a:pt x="8043" y="4189"/>
                  </a:lnTo>
                  <a:lnTo>
                    <a:pt x="8049" y="4141"/>
                  </a:lnTo>
                  <a:lnTo>
                    <a:pt x="8025" y="4159"/>
                  </a:lnTo>
                  <a:cubicBezTo>
                    <a:pt x="7966" y="4213"/>
                    <a:pt x="7912" y="4266"/>
                    <a:pt x="7852" y="4314"/>
                  </a:cubicBezTo>
                  <a:lnTo>
                    <a:pt x="7810" y="4356"/>
                  </a:lnTo>
                  <a:cubicBezTo>
                    <a:pt x="7691" y="4457"/>
                    <a:pt x="7573" y="4565"/>
                    <a:pt x="7453" y="4665"/>
                  </a:cubicBezTo>
                  <a:cubicBezTo>
                    <a:pt x="7328" y="4779"/>
                    <a:pt x="7197" y="4892"/>
                    <a:pt x="7065" y="5011"/>
                  </a:cubicBezTo>
                  <a:cubicBezTo>
                    <a:pt x="6994" y="5005"/>
                    <a:pt x="6929" y="5005"/>
                    <a:pt x="6863" y="5005"/>
                  </a:cubicBezTo>
                  <a:cubicBezTo>
                    <a:pt x="6982" y="4903"/>
                    <a:pt x="7101" y="4802"/>
                    <a:pt x="7215" y="4700"/>
                  </a:cubicBezTo>
                  <a:cubicBezTo>
                    <a:pt x="7322" y="4606"/>
                    <a:pt x="7435" y="4510"/>
                    <a:pt x="7543" y="4414"/>
                  </a:cubicBezTo>
                  <a:lnTo>
                    <a:pt x="7601" y="4367"/>
                  </a:lnTo>
                  <a:cubicBezTo>
                    <a:pt x="7691" y="4284"/>
                    <a:pt x="7787" y="4200"/>
                    <a:pt x="7882" y="4117"/>
                  </a:cubicBezTo>
                  <a:cubicBezTo>
                    <a:pt x="7930" y="4106"/>
                    <a:pt x="7983" y="4100"/>
                    <a:pt x="8037" y="4093"/>
                  </a:cubicBezTo>
                  <a:lnTo>
                    <a:pt x="8049" y="4093"/>
                  </a:lnTo>
                  <a:lnTo>
                    <a:pt x="8049" y="4057"/>
                  </a:lnTo>
                  <a:lnTo>
                    <a:pt x="8037" y="4057"/>
                  </a:lnTo>
                  <a:cubicBezTo>
                    <a:pt x="8002" y="4064"/>
                    <a:pt x="7966" y="4064"/>
                    <a:pt x="7930" y="4070"/>
                  </a:cubicBezTo>
                  <a:cubicBezTo>
                    <a:pt x="7972" y="4040"/>
                    <a:pt x="8007" y="4004"/>
                    <a:pt x="8043" y="3968"/>
                  </a:cubicBezTo>
                  <a:lnTo>
                    <a:pt x="8049" y="3968"/>
                  </a:lnTo>
                  <a:lnTo>
                    <a:pt x="8049" y="3921"/>
                  </a:lnTo>
                  <a:lnTo>
                    <a:pt x="8025" y="3938"/>
                  </a:lnTo>
                  <a:cubicBezTo>
                    <a:pt x="7972" y="3986"/>
                    <a:pt x="7917" y="4034"/>
                    <a:pt x="7864" y="4081"/>
                  </a:cubicBezTo>
                  <a:cubicBezTo>
                    <a:pt x="7793" y="4093"/>
                    <a:pt x="7721" y="4111"/>
                    <a:pt x="7650" y="4129"/>
                  </a:cubicBezTo>
                  <a:cubicBezTo>
                    <a:pt x="7769" y="4021"/>
                    <a:pt x="7906" y="3903"/>
                    <a:pt x="8037" y="3778"/>
                  </a:cubicBezTo>
                  <a:lnTo>
                    <a:pt x="8043" y="3778"/>
                  </a:lnTo>
                  <a:lnTo>
                    <a:pt x="8037" y="3730"/>
                  </a:lnTo>
                  <a:lnTo>
                    <a:pt x="8019" y="3748"/>
                  </a:lnTo>
                  <a:cubicBezTo>
                    <a:pt x="7876" y="3885"/>
                    <a:pt x="7727" y="4016"/>
                    <a:pt x="7573" y="4147"/>
                  </a:cubicBezTo>
                  <a:cubicBezTo>
                    <a:pt x="7507" y="4164"/>
                    <a:pt x="7435" y="4189"/>
                    <a:pt x="7358" y="4213"/>
                  </a:cubicBezTo>
                  <a:cubicBezTo>
                    <a:pt x="7590" y="4010"/>
                    <a:pt x="7816" y="3814"/>
                    <a:pt x="8007" y="3599"/>
                  </a:cubicBezTo>
                  <a:lnTo>
                    <a:pt x="8025" y="3592"/>
                  </a:lnTo>
                  <a:lnTo>
                    <a:pt x="8025" y="3569"/>
                  </a:lnTo>
                  <a:lnTo>
                    <a:pt x="8019" y="3539"/>
                  </a:lnTo>
                  <a:lnTo>
                    <a:pt x="7989" y="3569"/>
                  </a:lnTo>
                  <a:cubicBezTo>
                    <a:pt x="7917" y="3599"/>
                    <a:pt x="7852" y="3628"/>
                    <a:pt x="7787" y="3658"/>
                  </a:cubicBezTo>
                  <a:cubicBezTo>
                    <a:pt x="7859" y="3551"/>
                    <a:pt x="7900" y="3449"/>
                    <a:pt x="7912" y="3361"/>
                  </a:cubicBezTo>
                  <a:lnTo>
                    <a:pt x="7989" y="3319"/>
                  </a:lnTo>
                  <a:lnTo>
                    <a:pt x="7977" y="3283"/>
                  </a:lnTo>
                  <a:lnTo>
                    <a:pt x="7917" y="3319"/>
                  </a:lnTo>
                  <a:lnTo>
                    <a:pt x="7917" y="3278"/>
                  </a:lnTo>
                  <a:cubicBezTo>
                    <a:pt x="7912" y="3193"/>
                    <a:pt x="7876" y="3105"/>
                    <a:pt x="7816" y="2992"/>
                  </a:cubicBezTo>
                  <a:lnTo>
                    <a:pt x="7906" y="2949"/>
                  </a:lnTo>
                  <a:lnTo>
                    <a:pt x="7894" y="2913"/>
                  </a:lnTo>
                  <a:lnTo>
                    <a:pt x="7799" y="2962"/>
                  </a:lnTo>
                  <a:cubicBezTo>
                    <a:pt x="7744" y="2877"/>
                    <a:pt x="7680" y="2794"/>
                    <a:pt x="7584" y="2682"/>
                  </a:cubicBezTo>
                  <a:cubicBezTo>
                    <a:pt x="7644" y="2657"/>
                    <a:pt x="7697" y="2634"/>
                    <a:pt x="7757" y="2616"/>
                  </a:cubicBezTo>
                  <a:lnTo>
                    <a:pt x="7787" y="2599"/>
                  </a:lnTo>
                  <a:lnTo>
                    <a:pt x="7774" y="2569"/>
                  </a:lnTo>
                  <a:lnTo>
                    <a:pt x="7739" y="2580"/>
                  </a:lnTo>
                  <a:cubicBezTo>
                    <a:pt x="7680" y="2604"/>
                    <a:pt x="7620" y="2627"/>
                    <a:pt x="7560" y="2651"/>
                  </a:cubicBezTo>
                  <a:cubicBezTo>
                    <a:pt x="7530" y="2616"/>
                    <a:pt x="7501" y="2580"/>
                    <a:pt x="7471" y="2544"/>
                  </a:cubicBezTo>
                  <a:cubicBezTo>
                    <a:pt x="7423" y="2491"/>
                    <a:pt x="7381" y="2443"/>
                    <a:pt x="7345" y="2396"/>
                  </a:cubicBezTo>
                  <a:cubicBezTo>
                    <a:pt x="7400" y="2377"/>
                    <a:pt x="7458" y="2366"/>
                    <a:pt x="7513" y="2348"/>
                  </a:cubicBezTo>
                  <a:lnTo>
                    <a:pt x="7578" y="2330"/>
                  </a:lnTo>
                  <a:cubicBezTo>
                    <a:pt x="7614" y="2354"/>
                    <a:pt x="7650" y="2384"/>
                    <a:pt x="7686" y="2413"/>
                  </a:cubicBezTo>
                  <a:lnTo>
                    <a:pt x="7727" y="2443"/>
                  </a:lnTo>
                  <a:lnTo>
                    <a:pt x="7727" y="2443"/>
                  </a:lnTo>
                  <a:lnTo>
                    <a:pt x="7691" y="2371"/>
                  </a:lnTo>
                  <a:cubicBezTo>
                    <a:pt x="7667" y="2354"/>
                    <a:pt x="7644" y="2335"/>
                    <a:pt x="7620" y="2318"/>
                  </a:cubicBezTo>
                  <a:lnTo>
                    <a:pt x="7661" y="2305"/>
                  </a:lnTo>
                  <a:lnTo>
                    <a:pt x="7650" y="2270"/>
                  </a:lnTo>
                  <a:lnTo>
                    <a:pt x="7590" y="2288"/>
                  </a:lnTo>
                  <a:cubicBezTo>
                    <a:pt x="7578" y="2283"/>
                    <a:pt x="7573" y="2270"/>
                    <a:pt x="7560" y="2264"/>
                  </a:cubicBezTo>
                  <a:cubicBezTo>
                    <a:pt x="7483" y="2193"/>
                    <a:pt x="7417" y="2140"/>
                    <a:pt x="7364" y="2080"/>
                  </a:cubicBezTo>
                  <a:cubicBezTo>
                    <a:pt x="7417" y="2074"/>
                    <a:pt x="7465" y="2068"/>
                    <a:pt x="7518" y="2062"/>
                  </a:cubicBezTo>
                  <a:lnTo>
                    <a:pt x="7537" y="2062"/>
                  </a:lnTo>
                  <a:lnTo>
                    <a:pt x="7530" y="2055"/>
                  </a:lnTo>
                  <a:lnTo>
                    <a:pt x="7488" y="1984"/>
                  </a:lnTo>
                  <a:lnTo>
                    <a:pt x="7488" y="1978"/>
                  </a:lnTo>
                  <a:cubicBezTo>
                    <a:pt x="7430" y="1937"/>
                    <a:pt x="7381" y="1901"/>
                    <a:pt x="7334" y="1859"/>
                  </a:cubicBezTo>
                  <a:lnTo>
                    <a:pt x="7334" y="1859"/>
                  </a:lnTo>
                  <a:lnTo>
                    <a:pt x="7423" y="1871"/>
                  </a:lnTo>
                  <a:lnTo>
                    <a:pt x="7423" y="1871"/>
                  </a:lnTo>
                  <a:lnTo>
                    <a:pt x="7405" y="1848"/>
                  </a:lnTo>
                  <a:lnTo>
                    <a:pt x="7411" y="1848"/>
                  </a:lnTo>
                  <a:lnTo>
                    <a:pt x="7364" y="1782"/>
                  </a:lnTo>
                  <a:cubicBezTo>
                    <a:pt x="7358" y="1776"/>
                    <a:pt x="7351" y="1764"/>
                    <a:pt x="7345" y="1758"/>
                  </a:cubicBezTo>
                  <a:lnTo>
                    <a:pt x="7340" y="1746"/>
                  </a:lnTo>
                  <a:lnTo>
                    <a:pt x="7340" y="1741"/>
                  </a:lnTo>
                  <a:cubicBezTo>
                    <a:pt x="7315" y="1722"/>
                    <a:pt x="7298" y="1711"/>
                    <a:pt x="7280" y="1692"/>
                  </a:cubicBezTo>
                  <a:lnTo>
                    <a:pt x="7280" y="1692"/>
                  </a:lnTo>
                  <a:lnTo>
                    <a:pt x="7304" y="1698"/>
                  </a:lnTo>
                  <a:lnTo>
                    <a:pt x="7274" y="1651"/>
                  </a:lnTo>
                  <a:lnTo>
                    <a:pt x="7251" y="1645"/>
                  </a:lnTo>
                  <a:cubicBezTo>
                    <a:pt x="7244" y="1645"/>
                    <a:pt x="7238" y="1639"/>
                    <a:pt x="7238" y="1639"/>
                  </a:cubicBezTo>
                  <a:cubicBezTo>
                    <a:pt x="7208" y="1603"/>
                    <a:pt x="7179" y="1568"/>
                    <a:pt x="7161" y="1526"/>
                  </a:cubicBezTo>
                  <a:cubicBezTo>
                    <a:pt x="7149" y="1513"/>
                    <a:pt x="7144" y="1490"/>
                    <a:pt x="7131" y="1472"/>
                  </a:cubicBezTo>
                  <a:lnTo>
                    <a:pt x="7131" y="1466"/>
                  </a:lnTo>
                  <a:cubicBezTo>
                    <a:pt x="7125" y="1466"/>
                    <a:pt x="7125" y="1460"/>
                    <a:pt x="7119" y="1455"/>
                  </a:cubicBezTo>
                  <a:lnTo>
                    <a:pt x="7119" y="1460"/>
                  </a:lnTo>
                  <a:lnTo>
                    <a:pt x="7065" y="1389"/>
                  </a:lnTo>
                  <a:lnTo>
                    <a:pt x="7059" y="1389"/>
                  </a:lnTo>
                  <a:lnTo>
                    <a:pt x="7059" y="1383"/>
                  </a:lnTo>
                  <a:cubicBezTo>
                    <a:pt x="7029" y="1370"/>
                    <a:pt x="7006" y="1353"/>
                    <a:pt x="6982" y="1340"/>
                  </a:cubicBezTo>
                  <a:cubicBezTo>
                    <a:pt x="6976" y="1323"/>
                    <a:pt x="6971" y="1305"/>
                    <a:pt x="6971" y="1287"/>
                  </a:cubicBezTo>
                  <a:lnTo>
                    <a:pt x="6971" y="1282"/>
                  </a:lnTo>
                  <a:lnTo>
                    <a:pt x="6922" y="1233"/>
                  </a:lnTo>
                  <a:lnTo>
                    <a:pt x="6929" y="1276"/>
                  </a:lnTo>
                  <a:cubicBezTo>
                    <a:pt x="6935" y="1287"/>
                    <a:pt x="6935" y="1305"/>
                    <a:pt x="6941" y="1317"/>
                  </a:cubicBezTo>
                  <a:lnTo>
                    <a:pt x="6839" y="1257"/>
                  </a:lnTo>
                  <a:cubicBezTo>
                    <a:pt x="6822" y="1204"/>
                    <a:pt x="6809" y="1156"/>
                    <a:pt x="6792" y="1109"/>
                  </a:cubicBezTo>
                  <a:lnTo>
                    <a:pt x="6792" y="1103"/>
                  </a:lnTo>
                  <a:lnTo>
                    <a:pt x="6738" y="1054"/>
                  </a:lnTo>
                  <a:lnTo>
                    <a:pt x="6751" y="1103"/>
                  </a:lnTo>
                  <a:cubicBezTo>
                    <a:pt x="6768" y="1144"/>
                    <a:pt x="6779" y="1186"/>
                    <a:pt x="6792" y="1227"/>
                  </a:cubicBezTo>
                  <a:cubicBezTo>
                    <a:pt x="6768" y="1216"/>
                    <a:pt x="6743" y="1197"/>
                    <a:pt x="6715" y="1186"/>
                  </a:cubicBezTo>
                  <a:cubicBezTo>
                    <a:pt x="6696" y="1120"/>
                    <a:pt x="6672" y="1049"/>
                    <a:pt x="6649" y="977"/>
                  </a:cubicBezTo>
                  <a:lnTo>
                    <a:pt x="6595" y="930"/>
                  </a:lnTo>
                  <a:lnTo>
                    <a:pt x="6595" y="930"/>
                  </a:lnTo>
                  <a:lnTo>
                    <a:pt x="6608" y="971"/>
                  </a:lnTo>
                  <a:cubicBezTo>
                    <a:pt x="6630" y="1026"/>
                    <a:pt x="6649" y="1079"/>
                    <a:pt x="6672" y="1156"/>
                  </a:cubicBezTo>
                  <a:cubicBezTo>
                    <a:pt x="6643" y="1139"/>
                    <a:pt x="6619" y="1126"/>
                    <a:pt x="6589" y="1109"/>
                  </a:cubicBezTo>
                  <a:cubicBezTo>
                    <a:pt x="6565" y="1013"/>
                    <a:pt x="6536" y="930"/>
                    <a:pt x="6500" y="858"/>
                  </a:cubicBezTo>
                  <a:lnTo>
                    <a:pt x="6500" y="853"/>
                  </a:lnTo>
                  <a:cubicBezTo>
                    <a:pt x="6493" y="847"/>
                    <a:pt x="6487" y="840"/>
                    <a:pt x="6482" y="840"/>
                  </a:cubicBezTo>
                  <a:cubicBezTo>
                    <a:pt x="6465" y="828"/>
                    <a:pt x="6452" y="817"/>
                    <a:pt x="6435" y="804"/>
                  </a:cubicBezTo>
                  <a:lnTo>
                    <a:pt x="6422" y="798"/>
                  </a:lnTo>
                  <a:cubicBezTo>
                    <a:pt x="6405" y="787"/>
                    <a:pt x="6380" y="776"/>
                    <a:pt x="6357" y="768"/>
                  </a:cubicBezTo>
                  <a:cubicBezTo>
                    <a:pt x="6350" y="757"/>
                    <a:pt x="6344" y="746"/>
                    <a:pt x="6339" y="733"/>
                  </a:cubicBezTo>
                  <a:lnTo>
                    <a:pt x="6262" y="680"/>
                  </a:lnTo>
                  <a:lnTo>
                    <a:pt x="6297" y="733"/>
                  </a:lnTo>
                  <a:cubicBezTo>
                    <a:pt x="6297" y="733"/>
                    <a:pt x="6297" y="736"/>
                    <a:pt x="6300" y="739"/>
                  </a:cubicBezTo>
                  <a:lnTo>
                    <a:pt x="6300" y="739"/>
                  </a:lnTo>
                  <a:cubicBezTo>
                    <a:pt x="6265" y="726"/>
                    <a:pt x="6230" y="709"/>
                    <a:pt x="6196" y="697"/>
                  </a:cubicBezTo>
                  <a:cubicBezTo>
                    <a:pt x="6160" y="644"/>
                    <a:pt x="6119" y="603"/>
                    <a:pt x="6064" y="561"/>
                  </a:cubicBezTo>
                  <a:cubicBezTo>
                    <a:pt x="6036" y="537"/>
                    <a:pt x="6000" y="518"/>
                    <a:pt x="5970" y="501"/>
                  </a:cubicBezTo>
                  <a:lnTo>
                    <a:pt x="5964" y="501"/>
                  </a:lnTo>
                  <a:cubicBezTo>
                    <a:pt x="5934" y="495"/>
                    <a:pt x="5904" y="482"/>
                    <a:pt x="5868" y="477"/>
                  </a:cubicBezTo>
                  <a:cubicBezTo>
                    <a:pt x="5833" y="454"/>
                    <a:pt x="5791" y="430"/>
                    <a:pt x="5750" y="405"/>
                  </a:cubicBezTo>
                  <a:lnTo>
                    <a:pt x="5750" y="405"/>
                  </a:lnTo>
                  <a:lnTo>
                    <a:pt x="5803" y="418"/>
                  </a:lnTo>
                  <a:lnTo>
                    <a:pt x="5725" y="382"/>
                  </a:lnTo>
                  <a:cubicBezTo>
                    <a:pt x="5720" y="375"/>
                    <a:pt x="5707" y="369"/>
                    <a:pt x="5695" y="364"/>
                  </a:cubicBezTo>
                  <a:lnTo>
                    <a:pt x="5684" y="364"/>
                  </a:lnTo>
                  <a:cubicBezTo>
                    <a:pt x="5660" y="358"/>
                    <a:pt x="5642" y="358"/>
                    <a:pt x="5624" y="358"/>
                  </a:cubicBezTo>
                  <a:cubicBezTo>
                    <a:pt x="5564" y="334"/>
                    <a:pt x="5505" y="317"/>
                    <a:pt x="5434" y="298"/>
                  </a:cubicBezTo>
                  <a:lnTo>
                    <a:pt x="5541" y="298"/>
                  </a:lnTo>
                  <a:lnTo>
                    <a:pt x="5511" y="287"/>
                  </a:lnTo>
                  <a:lnTo>
                    <a:pt x="5517" y="287"/>
                  </a:lnTo>
                  <a:lnTo>
                    <a:pt x="5464" y="268"/>
                  </a:lnTo>
                  <a:cubicBezTo>
                    <a:pt x="5368" y="226"/>
                    <a:pt x="5266" y="196"/>
                    <a:pt x="5159" y="168"/>
                  </a:cubicBezTo>
                  <a:lnTo>
                    <a:pt x="5153" y="185"/>
                  </a:lnTo>
                  <a:cubicBezTo>
                    <a:pt x="5112" y="191"/>
                    <a:pt x="5070" y="191"/>
                    <a:pt x="5028" y="196"/>
                  </a:cubicBezTo>
                  <a:cubicBezTo>
                    <a:pt x="4980" y="185"/>
                    <a:pt x="4927" y="174"/>
                    <a:pt x="4867" y="155"/>
                  </a:cubicBezTo>
                  <a:cubicBezTo>
                    <a:pt x="4897" y="149"/>
                    <a:pt x="4933" y="144"/>
                    <a:pt x="4969" y="138"/>
                  </a:cubicBezTo>
                  <a:lnTo>
                    <a:pt x="5028" y="125"/>
                  </a:lnTo>
                  <a:lnTo>
                    <a:pt x="4956" y="114"/>
                  </a:lnTo>
                  <a:cubicBezTo>
                    <a:pt x="4950" y="108"/>
                    <a:pt x="4945" y="108"/>
                    <a:pt x="4939" y="108"/>
                  </a:cubicBezTo>
                  <a:cubicBezTo>
                    <a:pt x="4885" y="114"/>
                    <a:pt x="4832" y="125"/>
                    <a:pt x="4784" y="132"/>
                  </a:cubicBezTo>
                  <a:cubicBezTo>
                    <a:pt x="4724" y="114"/>
                    <a:pt x="4670" y="96"/>
                    <a:pt x="4623" y="78"/>
                  </a:cubicBezTo>
                  <a:lnTo>
                    <a:pt x="4719" y="61"/>
                  </a:lnTo>
                  <a:lnTo>
                    <a:pt x="4653" y="48"/>
                  </a:lnTo>
                  <a:lnTo>
                    <a:pt x="4593" y="48"/>
                  </a:lnTo>
                  <a:cubicBezTo>
                    <a:pt x="4581" y="53"/>
                    <a:pt x="4576" y="53"/>
                    <a:pt x="4563" y="53"/>
                  </a:cubicBezTo>
                  <a:cubicBezTo>
                    <a:pt x="4546" y="48"/>
                    <a:pt x="4521" y="42"/>
                    <a:pt x="4504" y="31"/>
                  </a:cubicBezTo>
                  <a:cubicBezTo>
                    <a:pt x="4486" y="31"/>
                    <a:pt x="4474" y="25"/>
                    <a:pt x="4463" y="25"/>
                  </a:cubicBezTo>
                  <a:lnTo>
                    <a:pt x="4397" y="18"/>
                  </a:lnTo>
                  <a:lnTo>
                    <a:pt x="4397" y="18"/>
                  </a:lnTo>
                  <a:lnTo>
                    <a:pt x="4456" y="48"/>
                  </a:lnTo>
                  <a:cubicBezTo>
                    <a:pt x="4474" y="53"/>
                    <a:pt x="4486" y="61"/>
                    <a:pt x="4504" y="72"/>
                  </a:cubicBezTo>
                  <a:cubicBezTo>
                    <a:pt x="4438" y="83"/>
                    <a:pt x="4373" y="96"/>
                    <a:pt x="4307" y="108"/>
                  </a:cubicBezTo>
                  <a:cubicBezTo>
                    <a:pt x="4260" y="89"/>
                    <a:pt x="4218" y="72"/>
                    <a:pt x="4177" y="53"/>
                  </a:cubicBezTo>
                  <a:cubicBezTo>
                    <a:pt x="4205" y="48"/>
                    <a:pt x="4235" y="42"/>
                    <a:pt x="4265" y="31"/>
                  </a:cubicBezTo>
                  <a:lnTo>
                    <a:pt x="4343" y="12"/>
                  </a:lnTo>
                  <a:lnTo>
                    <a:pt x="4254" y="6"/>
                  </a:lnTo>
                  <a:lnTo>
                    <a:pt x="4218" y="6"/>
                  </a:lnTo>
                  <a:cubicBezTo>
                    <a:pt x="4188" y="12"/>
                    <a:pt x="4158" y="18"/>
                    <a:pt x="4128" y="31"/>
                  </a:cubicBezTo>
                  <a:cubicBezTo>
                    <a:pt x="4111" y="18"/>
                    <a:pt x="4098" y="12"/>
                    <a:pt x="4087" y="6"/>
                  </a:cubicBezTo>
                  <a:lnTo>
                    <a:pt x="408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9"/>
          <p:cNvGrpSpPr/>
          <p:nvPr/>
        </p:nvGrpSpPr>
        <p:grpSpPr>
          <a:xfrm>
            <a:off x="337350" y="418677"/>
            <a:ext cx="1732551" cy="4569069"/>
            <a:chOff x="337350" y="418677"/>
            <a:chExt cx="1732551" cy="4569069"/>
          </a:xfrm>
        </p:grpSpPr>
        <p:pic>
          <p:nvPicPr>
            <p:cNvPr id="811" name="Google Shape;811;p9"/>
            <p:cNvPicPr preferRelativeResize="0"/>
            <p:nvPr/>
          </p:nvPicPr>
          <p:blipFill rotWithShape="1">
            <a:blip r:embed="rId3">
              <a:alphaModFix/>
            </a:blip>
            <a:srcRect/>
            <a:stretch/>
          </p:blipFill>
          <p:spPr>
            <a:xfrm>
              <a:off x="337350" y="418677"/>
              <a:ext cx="667443" cy="667448"/>
            </a:xfrm>
            <a:prstGeom prst="rect">
              <a:avLst/>
            </a:prstGeom>
            <a:noFill/>
            <a:ln>
              <a:noFill/>
            </a:ln>
          </p:spPr>
        </p:pic>
        <p:pic>
          <p:nvPicPr>
            <p:cNvPr id="812" name="Google Shape;812;p9"/>
            <p:cNvPicPr preferRelativeResize="0"/>
            <p:nvPr/>
          </p:nvPicPr>
          <p:blipFill rotWithShape="1">
            <a:blip r:embed="rId4">
              <a:alphaModFix/>
            </a:blip>
            <a:srcRect/>
            <a:stretch/>
          </p:blipFill>
          <p:spPr>
            <a:xfrm>
              <a:off x="1402457" y="4320298"/>
              <a:ext cx="667443" cy="667448"/>
            </a:xfrm>
            <a:prstGeom prst="rect">
              <a:avLst/>
            </a:prstGeom>
            <a:noFill/>
            <a:ln>
              <a:noFill/>
            </a:ln>
          </p:spPr>
        </p:pic>
      </p:grpSp>
      <p:sp>
        <p:nvSpPr>
          <p:cNvPr id="813" name="Google Shape;813;p9"/>
          <p:cNvSpPr txBox="1">
            <a:spLocks noGrp="1"/>
          </p:cNvSpPr>
          <p:nvPr>
            <p:ph type="title"/>
          </p:nvPr>
        </p:nvSpPr>
        <p:spPr>
          <a:xfrm>
            <a:off x="3891825"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14" name="Google Shape;814;p9"/>
          <p:cNvSpPr txBox="1">
            <a:spLocks noGrp="1"/>
          </p:cNvSpPr>
          <p:nvPr>
            <p:ph type="subTitle" idx="1"/>
          </p:nvPr>
        </p:nvSpPr>
        <p:spPr>
          <a:xfrm>
            <a:off x="3891825"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5"/>
        <p:cNvGrpSpPr/>
        <p:nvPr/>
      </p:nvGrpSpPr>
      <p:grpSpPr>
        <a:xfrm>
          <a:off x="0" y="0"/>
          <a:ext cx="0" cy="0"/>
          <a:chOff x="0" y="0"/>
          <a:chExt cx="0" cy="0"/>
        </a:xfrm>
      </p:grpSpPr>
      <p:sp>
        <p:nvSpPr>
          <p:cNvPr id="816" name="Google Shape;816;p10"/>
          <p:cNvSpPr>
            <a:spLocks noGrp="1"/>
          </p:cNvSpPr>
          <p:nvPr>
            <p:ph type="pic" idx="2"/>
          </p:nvPr>
        </p:nvSpPr>
        <p:spPr>
          <a:xfrm>
            <a:off x="0" y="0"/>
            <a:ext cx="9144000" cy="5143500"/>
          </a:xfrm>
          <a:prstGeom prst="rect">
            <a:avLst/>
          </a:prstGeom>
          <a:noFill/>
          <a:ln>
            <a:noFill/>
          </a:ln>
        </p:spPr>
      </p:sp>
      <p:sp>
        <p:nvSpPr>
          <p:cNvPr id="817" name="Google Shape;817;p10"/>
          <p:cNvSpPr txBox="1">
            <a:spLocks noGrp="1"/>
          </p:cNvSpPr>
          <p:nvPr>
            <p:ph type="title"/>
          </p:nvPr>
        </p:nvSpPr>
        <p:spPr>
          <a:xfrm>
            <a:off x="2652450" y="1902300"/>
            <a:ext cx="3839100" cy="13389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Darker Grotesque"/>
              <a:buNone/>
              <a:defRPr sz="3500" b="1">
                <a:solidFill>
                  <a:schemeClr val="dk1"/>
                </a:solidFill>
                <a:latin typeface="Darker Grotesque"/>
                <a:ea typeface="Darker Grotesque"/>
                <a:cs typeface="Darker Grotesque"/>
                <a:sym typeface="Darker Grotesque"/>
              </a:defRPr>
            </a:lvl1pPr>
            <a:lvl2pPr lvl="1"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2pPr>
            <a:lvl3pPr lvl="2"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3pPr>
            <a:lvl4pPr lvl="3"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4pPr>
            <a:lvl5pPr lvl="4"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5pPr>
            <a:lvl6pPr lvl="5"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6pPr>
            <a:lvl7pPr lvl="6"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7pPr>
            <a:lvl8pPr lvl="7"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8pPr>
            <a:lvl9pPr lvl="8" rtl="0">
              <a:spcBef>
                <a:spcPts val="0"/>
              </a:spcBef>
              <a:spcAft>
                <a:spcPts val="0"/>
              </a:spcAft>
              <a:buClr>
                <a:schemeClr val="dk1"/>
              </a:buClr>
              <a:buSzPts val="3000"/>
              <a:buFont typeface="Darker Grotesque"/>
              <a:buNone/>
              <a:defRPr sz="3000" b="1">
                <a:solidFill>
                  <a:schemeClr val="dk1"/>
                </a:solidFill>
                <a:latin typeface="Darker Grotesque"/>
                <a:ea typeface="Darker Grotesque"/>
                <a:cs typeface="Darker Grotesque"/>
                <a:sym typeface="Darker Grotesque"/>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1pPr>
            <a:lvl2pPr marL="914400" lvl="1"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2pPr>
            <a:lvl3pPr marL="1371600" lvl="2"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3pPr>
            <a:lvl4pPr marL="1828800" lvl="3"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4pPr>
            <a:lvl5pPr marL="2286000" lvl="4"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5pPr>
            <a:lvl6pPr marL="2743200" lvl="5"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6pPr>
            <a:lvl7pPr marL="3200400" lvl="6"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7pPr>
            <a:lvl8pPr marL="3657600" lvl="7"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8pPr>
            <a:lvl9pPr marL="4114800" lvl="8" indent="-317500">
              <a:lnSpc>
                <a:spcPct val="115000"/>
              </a:lnSpc>
              <a:spcBef>
                <a:spcPts val="0"/>
              </a:spcBef>
              <a:spcAft>
                <a:spcPts val="0"/>
              </a:spcAft>
              <a:buClr>
                <a:schemeClr val="dk1"/>
              </a:buClr>
              <a:buSzPts val="1400"/>
              <a:buFont typeface="Source Sans 3"/>
              <a:buChar char="■"/>
              <a:defRPr>
                <a:solidFill>
                  <a:schemeClr val="dk1"/>
                </a:solidFill>
                <a:latin typeface="Source Sans 3"/>
                <a:ea typeface="Source Sans 3"/>
                <a:cs typeface="Source Sans 3"/>
                <a:sym typeface="Source Sans 3"/>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2" r:id="rId24"/>
    <p:sldLayoutId id="2147483673" r:id="rId25"/>
    <p:sldLayoutId id="2147483674" r:id="rId26"/>
    <p:sldLayoutId id="2147483675" r:id="rId27"/>
    <p:sldLayoutId id="2147483676"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0.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create.kahoot.it/share/updated-qc-pqc/153b809c-e60a-40b2-b84c-af133f422738" TargetMode="External"/><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8" Type="http://schemas.openxmlformats.org/officeDocument/2006/relationships/hyperlink" Target="https://www.banque-france.fr/en/press-release/banque-de-france-and-monetary-authority-singapore-conduct-groundbreaking-post-quantum-cryptography" TargetMode="External"/><Relationship Id="rId3" Type="http://schemas.openxmlformats.org/officeDocument/2006/relationships/image" Target="../media/image25.jpg"/><Relationship Id="rId7" Type="http://schemas.openxmlformats.org/officeDocument/2006/relationships/hyperlink" Target="https://blog.cloudflare.com/post-quantum-to-origins/" TargetMode="External"/><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hyperlink" Target="https://www.cnlab.ch/fileadmin/documents/Publikationen/2025/Post-Quantum_Cryptography_-__A_Comprehensive_Guide.pdf" TargetMode="External"/><Relationship Id="rId5" Type="http://schemas.openxmlformats.org/officeDocument/2006/relationships/hyperlink" Target="https://www.nist.gov/cybersecurity/what-post-quantum-cryptography" TargetMode="External"/><Relationship Id="rId4" Type="http://schemas.openxmlformats.org/officeDocument/2006/relationships/hyperlink" Target="https://csrc.nist.gov/projects/post-quantum-cryptography/post-quantum-cryptography-standardization"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5.jpg"/><Relationship Id="rId7" Type="http://schemas.openxmlformats.org/officeDocument/2006/relationships/hyperlink" Target="https://medium.com/asecuritysite-when-bob-met-alice/learning-with-errors-and-ring-learning-with-errors-23516a502406" TargetMode="External"/><Relationship Id="rId2" Type="http://schemas.openxmlformats.org/officeDocument/2006/relationships/notesSlide" Target="../notesSlides/notesSlide29.xml"/><Relationship Id="rId1" Type="http://schemas.openxmlformats.org/officeDocument/2006/relationships/slideLayout" Target="../slideLayouts/slideLayout9.xml"/><Relationship Id="rId6" Type="http://schemas.openxmlformats.org/officeDocument/2006/relationships/hyperlink" Target="https://www.ccn.com/education/cryptography-attacks-6-types-and-prevention-measures/" TargetMode="External"/><Relationship Id="rId5" Type="http://schemas.openxmlformats.org/officeDocument/2006/relationships/hyperlink" Target="https://www.ncsc.gov.uk/guidance/pqc-migration-timelines" TargetMode="External"/><Relationship Id="rId4" Type="http://schemas.openxmlformats.org/officeDocument/2006/relationships/hyperlink" Target="https://www.nsa.gov/Press-Room/Press-Releases-Statements/Press-Release-View/article/3498776/post-quantum-cryptography-cisa-nist-and-nsa-recommend-how-to-prepare-now/"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0" name="Google Shape;2530;p31"/>
          <p:cNvSpPr txBox="1">
            <a:spLocks noGrp="1"/>
          </p:cNvSpPr>
          <p:nvPr>
            <p:ph type="ctrTitle"/>
          </p:nvPr>
        </p:nvSpPr>
        <p:spPr>
          <a:xfrm>
            <a:off x="1806453" y="1596390"/>
            <a:ext cx="5531093" cy="19507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000" dirty="0">
                <a:solidFill>
                  <a:schemeClr val="accent2">
                    <a:lumMod val="40000"/>
                    <a:lumOff val="60000"/>
                  </a:schemeClr>
                </a:solidFill>
              </a:rPr>
              <a:t>Post-Quantum </a:t>
            </a:r>
            <a:r>
              <a:rPr lang="en" sz="7000" dirty="0">
                <a:solidFill>
                  <a:schemeClr val="tx1"/>
                </a:solidFill>
              </a:rPr>
              <a:t>Cryptography</a:t>
            </a:r>
            <a:endParaRPr sz="70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411A-2695-29E7-1164-588FA11737BE}"/>
              </a:ext>
            </a:extLst>
          </p:cNvPr>
          <p:cNvSpPr>
            <a:spLocks noGrp="1"/>
          </p:cNvSpPr>
          <p:nvPr>
            <p:ph type="title"/>
          </p:nvPr>
        </p:nvSpPr>
        <p:spPr/>
        <p:txBody>
          <a:bodyPr/>
          <a:lstStyle/>
          <a:p>
            <a:r>
              <a:rPr lang="en-SG" dirty="0">
                <a:solidFill>
                  <a:schemeClr val="tx1"/>
                </a:solidFill>
              </a:rPr>
              <a:t>Lattice</a:t>
            </a:r>
          </a:p>
        </p:txBody>
      </p:sp>
      <p:sp>
        <p:nvSpPr>
          <p:cNvPr id="3" name="Text Placeholder 2">
            <a:extLst>
              <a:ext uri="{FF2B5EF4-FFF2-40B4-BE49-F238E27FC236}">
                <a16:creationId xmlns:a16="http://schemas.microsoft.com/office/drawing/2014/main" id="{FE9D14F4-BFCC-2E35-3364-5AE0208FE7D5}"/>
              </a:ext>
            </a:extLst>
          </p:cNvPr>
          <p:cNvSpPr>
            <a:spLocks noGrp="1"/>
          </p:cNvSpPr>
          <p:nvPr>
            <p:ph type="body" idx="1"/>
          </p:nvPr>
        </p:nvSpPr>
        <p:spPr>
          <a:xfrm>
            <a:off x="720000" y="1139550"/>
            <a:ext cx="5703660" cy="1847490"/>
          </a:xfrm>
        </p:spPr>
        <p:txBody>
          <a:bodyPr/>
          <a:lstStyle/>
          <a:p>
            <a:pPr marL="177800" indent="0">
              <a:buNone/>
            </a:pPr>
            <a:r>
              <a:rPr lang="en-SG" dirty="0"/>
              <a:t>Given n linearly independent vectors v1, . . . , </a:t>
            </a:r>
            <a:r>
              <a:rPr lang="en-SG" dirty="0" err="1"/>
              <a:t>vn</a:t>
            </a:r>
            <a:r>
              <a:rPr lang="en-SG" dirty="0"/>
              <a:t> Rn, the n-dimensional lattice they generate is </a:t>
            </a:r>
          </a:p>
          <a:p>
            <a:pPr marL="177800" indent="0">
              <a:buNone/>
            </a:pPr>
            <a:endParaRPr lang="en-SG" dirty="0"/>
          </a:p>
          <a:p>
            <a:pPr marL="177800" indent="0">
              <a:buNone/>
            </a:pPr>
            <a:endParaRPr lang="en-SG" dirty="0"/>
          </a:p>
          <a:p>
            <a:pPr marL="177800" indent="0">
              <a:buNone/>
            </a:pPr>
            <a:endParaRPr lang="en-SG" dirty="0"/>
          </a:p>
          <a:p>
            <a:pPr marL="177800" indent="0">
              <a:buNone/>
            </a:pPr>
            <a:endParaRPr lang="en-SG" dirty="0"/>
          </a:p>
          <a:p>
            <a:pPr marL="177800" indent="0">
              <a:buNone/>
            </a:pPr>
            <a:r>
              <a:rPr lang="en-SG" dirty="0"/>
              <a:t>We then say the n x n matrix B = (v1, . . . , </a:t>
            </a:r>
            <a:r>
              <a:rPr lang="en-SG" dirty="0" err="1"/>
              <a:t>vn</a:t>
            </a:r>
            <a:r>
              <a:rPr lang="en-SG" dirty="0"/>
              <a:t>) is a basis for L := L(B).</a:t>
            </a:r>
          </a:p>
          <a:p>
            <a:endParaRPr lang="en-SG" dirty="0"/>
          </a:p>
        </p:txBody>
      </p:sp>
      <p:pic>
        <p:nvPicPr>
          <p:cNvPr id="5" name="Picture 4">
            <a:extLst>
              <a:ext uri="{FF2B5EF4-FFF2-40B4-BE49-F238E27FC236}">
                <a16:creationId xmlns:a16="http://schemas.microsoft.com/office/drawing/2014/main" id="{8626C4F0-C66D-7DF6-9E0D-7603D67B22B3}"/>
              </a:ext>
            </a:extLst>
          </p:cNvPr>
          <p:cNvPicPr>
            <a:picLocks noChangeAspect="1"/>
          </p:cNvPicPr>
          <p:nvPr/>
        </p:nvPicPr>
        <p:blipFill>
          <a:blip r:embed="rId3"/>
          <a:stretch>
            <a:fillRect/>
          </a:stretch>
        </p:blipFill>
        <p:spPr>
          <a:xfrm>
            <a:off x="1271575" y="3190037"/>
            <a:ext cx="5495928" cy="1627826"/>
          </a:xfrm>
          <a:prstGeom prst="rect">
            <a:avLst/>
          </a:prstGeom>
        </p:spPr>
      </p:pic>
      <p:pic>
        <p:nvPicPr>
          <p:cNvPr id="7" name="Picture 6">
            <a:extLst>
              <a:ext uri="{FF2B5EF4-FFF2-40B4-BE49-F238E27FC236}">
                <a16:creationId xmlns:a16="http://schemas.microsoft.com/office/drawing/2014/main" id="{F780BEE8-A786-F17D-5460-B466269A6EC6}"/>
              </a:ext>
            </a:extLst>
          </p:cNvPr>
          <p:cNvPicPr>
            <a:picLocks noChangeAspect="1"/>
          </p:cNvPicPr>
          <p:nvPr/>
        </p:nvPicPr>
        <p:blipFill>
          <a:blip r:embed="rId4"/>
          <a:stretch>
            <a:fillRect/>
          </a:stretch>
        </p:blipFill>
        <p:spPr>
          <a:xfrm>
            <a:off x="2483979" y="1920420"/>
            <a:ext cx="2347818" cy="651330"/>
          </a:xfrm>
          <a:prstGeom prst="rect">
            <a:avLst/>
          </a:prstGeom>
        </p:spPr>
      </p:pic>
    </p:spTree>
    <p:extLst>
      <p:ext uri="{BB962C8B-B14F-4D97-AF65-F5344CB8AC3E}">
        <p14:creationId xmlns:p14="http://schemas.microsoft.com/office/powerpoint/2010/main" val="2392671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EDBCD-5433-C7C8-64D5-7476AB3866AB}"/>
              </a:ext>
            </a:extLst>
          </p:cNvPr>
          <p:cNvSpPr>
            <a:spLocks noGrp="1"/>
          </p:cNvSpPr>
          <p:nvPr>
            <p:ph type="title"/>
          </p:nvPr>
        </p:nvSpPr>
        <p:spPr/>
        <p:txBody>
          <a:bodyPr/>
          <a:lstStyle/>
          <a:p>
            <a:r>
              <a:rPr lang="en-SG" dirty="0">
                <a:solidFill>
                  <a:schemeClr val="tx1"/>
                </a:solidFill>
              </a:rPr>
              <a:t>Hard Lattice Problems</a:t>
            </a:r>
          </a:p>
        </p:txBody>
      </p:sp>
      <p:sp>
        <p:nvSpPr>
          <p:cNvPr id="3" name="Text Placeholder 2">
            <a:extLst>
              <a:ext uri="{FF2B5EF4-FFF2-40B4-BE49-F238E27FC236}">
                <a16:creationId xmlns:a16="http://schemas.microsoft.com/office/drawing/2014/main" id="{18BD9574-55A4-F05E-14FD-6D8D8B6A7ACB}"/>
              </a:ext>
            </a:extLst>
          </p:cNvPr>
          <p:cNvSpPr>
            <a:spLocks noGrp="1"/>
          </p:cNvSpPr>
          <p:nvPr>
            <p:ph type="body" idx="1"/>
          </p:nvPr>
        </p:nvSpPr>
        <p:spPr>
          <a:xfrm>
            <a:off x="720000" y="1257300"/>
            <a:ext cx="4423500" cy="3611880"/>
          </a:xfrm>
        </p:spPr>
        <p:txBody>
          <a:bodyPr>
            <a:noAutofit/>
          </a:bodyPr>
          <a:lstStyle/>
          <a:p>
            <a:r>
              <a:rPr lang="en-SG" b="1" dirty="0"/>
              <a:t>Shortest Vector Problem (SVP): </a:t>
            </a:r>
            <a:r>
              <a:rPr lang="en-SG" dirty="0"/>
              <a:t>Given a basis for a lattice, find the shortest nonzero vector in the lattice</a:t>
            </a:r>
          </a:p>
          <a:p>
            <a:pPr lvl="1"/>
            <a:r>
              <a:rPr lang="en-SG" dirty="0"/>
              <a:t>Given a ‘bad’ basis, this is NP-hard</a:t>
            </a:r>
          </a:p>
          <a:p>
            <a:endParaRPr lang="en-SG" dirty="0"/>
          </a:p>
          <a:p>
            <a:endParaRPr lang="en-SG" dirty="0"/>
          </a:p>
          <a:p>
            <a:r>
              <a:rPr lang="en-SG" b="1" dirty="0"/>
              <a:t>Closest Vector Problem (CVP): </a:t>
            </a:r>
            <a:r>
              <a:rPr lang="en-SG" dirty="0"/>
              <a:t>Given a basis for a lattice and a target vector, find the closest lattice vector.</a:t>
            </a:r>
          </a:p>
          <a:p>
            <a:pPr lvl="1"/>
            <a:r>
              <a:rPr lang="en-SG" dirty="0"/>
              <a:t>Generalization of SVP – same hardness</a:t>
            </a:r>
          </a:p>
          <a:p>
            <a:pPr lvl="1"/>
            <a:r>
              <a:rPr lang="en-SG" dirty="0"/>
              <a:t>Special Case is </a:t>
            </a:r>
            <a:r>
              <a:rPr lang="en-SG" b="1" dirty="0"/>
              <a:t>Bounded Decoding Distance (BDD) Problem: </a:t>
            </a:r>
            <a:r>
              <a:rPr lang="en-SG" dirty="0"/>
              <a:t>Given a basis for a lattice and target vector of distance at most m to the lattice, find the closest lattice vector.</a:t>
            </a:r>
          </a:p>
        </p:txBody>
      </p:sp>
      <p:pic>
        <p:nvPicPr>
          <p:cNvPr id="5" name="Picture 4">
            <a:extLst>
              <a:ext uri="{FF2B5EF4-FFF2-40B4-BE49-F238E27FC236}">
                <a16:creationId xmlns:a16="http://schemas.microsoft.com/office/drawing/2014/main" id="{0B919AD1-5609-50C0-0E21-53AC036EEFFD}"/>
              </a:ext>
            </a:extLst>
          </p:cNvPr>
          <p:cNvPicPr>
            <a:picLocks noChangeAspect="1"/>
          </p:cNvPicPr>
          <p:nvPr/>
        </p:nvPicPr>
        <p:blipFill>
          <a:blip r:embed="rId3"/>
          <a:stretch>
            <a:fillRect/>
          </a:stretch>
        </p:blipFill>
        <p:spPr>
          <a:xfrm>
            <a:off x="5685486" y="889363"/>
            <a:ext cx="2963214" cy="3880757"/>
          </a:xfrm>
          <a:prstGeom prst="rect">
            <a:avLst/>
          </a:prstGeom>
        </p:spPr>
      </p:pic>
    </p:spTree>
    <p:extLst>
      <p:ext uri="{BB962C8B-B14F-4D97-AF65-F5344CB8AC3E}">
        <p14:creationId xmlns:p14="http://schemas.microsoft.com/office/powerpoint/2010/main" val="1060374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180C6-1DF6-BEBD-47B8-FDF6AC713A6C}"/>
              </a:ext>
            </a:extLst>
          </p:cNvPr>
          <p:cNvSpPr>
            <a:spLocks noGrp="1"/>
          </p:cNvSpPr>
          <p:nvPr>
            <p:ph type="title"/>
          </p:nvPr>
        </p:nvSpPr>
        <p:spPr/>
        <p:txBody>
          <a:bodyPr/>
          <a:lstStyle/>
          <a:p>
            <a:r>
              <a:rPr lang="en-SG" dirty="0">
                <a:solidFill>
                  <a:schemeClr val="tx1"/>
                </a:solidFill>
              </a:rPr>
              <a:t>Learning With Errors (LWE)</a:t>
            </a:r>
          </a:p>
        </p:txBody>
      </p:sp>
      <p:sp>
        <p:nvSpPr>
          <p:cNvPr id="3" name="Text Placeholder 2">
            <a:extLst>
              <a:ext uri="{FF2B5EF4-FFF2-40B4-BE49-F238E27FC236}">
                <a16:creationId xmlns:a16="http://schemas.microsoft.com/office/drawing/2014/main" id="{5D56A98D-F2BC-EF34-8FBE-8C28671CC18B}"/>
              </a:ext>
            </a:extLst>
          </p:cNvPr>
          <p:cNvSpPr>
            <a:spLocks noGrp="1"/>
          </p:cNvSpPr>
          <p:nvPr>
            <p:ph type="body" idx="1"/>
          </p:nvPr>
        </p:nvSpPr>
        <p:spPr>
          <a:xfrm>
            <a:off x="720000" y="1139550"/>
            <a:ext cx="7704000" cy="3861076"/>
          </a:xfrm>
        </p:spPr>
        <p:txBody>
          <a:bodyPr/>
          <a:lstStyle/>
          <a:p>
            <a:pPr marL="177800" indent="0">
              <a:buNone/>
            </a:pPr>
            <a:endParaRPr lang="en-SG" dirty="0"/>
          </a:p>
          <a:p>
            <a:pPr marL="177800" indent="0">
              <a:buNone/>
            </a:pPr>
            <a:endParaRPr lang="en-SG" dirty="0"/>
          </a:p>
          <a:p>
            <a:pPr marL="177800" indent="0">
              <a:buNone/>
            </a:pPr>
            <a:endParaRPr lang="en-SG" dirty="0"/>
          </a:p>
          <a:p>
            <a:pPr marL="177800" indent="0">
              <a:buNone/>
            </a:pPr>
            <a:endParaRPr lang="en-SG" dirty="0"/>
          </a:p>
          <a:p>
            <a:endParaRPr lang="en-SG" dirty="0"/>
          </a:p>
          <a:p>
            <a:pPr marL="177800" indent="0">
              <a:buNone/>
            </a:pPr>
            <a:endParaRPr lang="en-SG" dirty="0"/>
          </a:p>
          <a:p>
            <a:r>
              <a:rPr lang="en-SG" dirty="0"/>
              <a:t>Each </a:t>
            </a:r>
            <a:r>
              <a:rPr lang="en-SG" dirty="0">
                <a:solidFill>
                  <a:srgbClr val="00B0F0"/>
                </a:solidFill>
              </a:rPr>
              <a:t>a</a:t>
            </a:r>
            <a:r>
              <a:rPr lang="en-SG" baseline="-25000" dirty="0">
                <a:solidFill>
                  <a:srgbClr val="00B0F0"/>
                </a:solidFill>
              </a:rPr>
              <a:t>i</a:t>
            </a:r>
            <a:r>
              <a:rPr lang="en-SG" dirty="0"/>
              <a:t> is a random vector</a:t>
            </a:r>
          </a:p>
          <a:p>
            <a:r>
              <a:rPr lang="en-SG" dirty="0"/>
              <a:t>The </a:t>
            </a:r>
            <a:r>
              <a:rPr lang="en-SG" dirty="0">
                <a:solidFill>
                  <a:srgbClr val="FF0000"/>
                </a:solidFill>
              </a:rPr>
              <a:t>s</a:t>
            </a:r>
            <a:r>
              <a:rPr lang="en-SG" dirty="0"/>
              <a:t> is the secret vector</a:t>
            </a:r>
          </a:p>
          <a:p>
            <a:r>
              <a:rPr lang="en-SG" dirty="0"/>
              <a:t>Each </a:t>
            </a:r>
            <a:r>
              <a:rPr lang="en-SG" dirty="0" err="1">
                <a:highlight>
                  <a:srgbClr val="808000"/>
                </a:highlight>
              </a:rPr>
              <a:t>e</a:t>
            </a:r>
            <a:r>
              <a:rPr lang="en-SG" baseline="-25000" dirty="0" err="1">
                <a:highlight>
                  <a:srgbClr val="808000"/>
                </a:highlight>
              </a:rPr>
              <a:t>i</a:t>
            </a:r>
            <a:r>
              <a:rPr lang="en-SG" dirty="0"/>
              <a:t> is the error term – a small random number</a:t>
            </a:r>
          </a:p>
          <a:p>
            <a:endParaRPr lang="en-SG" dirty="0"/>
          </a:p>
          <a:p>
            <a:r>
              <a:rPr lang="en-SG" dirty="0"/>
              <a:t>Problem: Given the pairs (</a:t>
            </a:r>
            <a:r>
              <a:rPr lang="en-SG" dirty="0" err="1"/>
              <a:t>a</a:t>
            </a:r>
            <a:r>
              <a:rPr lang="en-SG" baseline="-25000" dirty="0" err="1"/>
              <a:t>i</a:t>
            </a:r>
            <a:r>
              <a:rPr lang="en-SG" dirty="0" err="1"/>
              <a:t>,b</a:t>
            </a:r>
            <a:r>
              <a:rPr lang="en-SG" baseline="-25000" dirty="0" err="1"/>
              <a:t>i</a:t>
            </a:r>
            <a:r>
              <a:rPr lang="en-SG" dirty="0"/>
              <a:t>) for </a:t>
            </a:r>
            <a:r>
              <a:rPr lang="en-SG" dirty="0" err="1"/>
              <a:t>i</a:t>
            </a:r>
            <a:r>
              <a:rPr lang="en-SG" dirty="0"/>
              <a:t> = 1, … , m, find the secret vector </a:t>
            </a:r>
            <a:r>
              <a:rPr lang="en-SG" dirty="0">
                <a:solidFill>
                  <a:srgbClr val="FF0000"/>
                </a:solidFill>
              </a:rPr>
              <a:t>s</a:t>
            </a:r>
          </a:p>
          <a:p>
            <a:endParaRPr lang="en-SG" dirty="0"/>
          </a:p>
          <a:p>
            <a:r>
              <a:rPr lang="en-SG" dirty="0"/>
              <a:t>Formulated as a </a:t>
            </a:r>
            <a:r>
              <a:rPr lang="en-SG" b="1" dirty="0"/>
              <a:t>Bounded Distance Decoding</a:t>
            </a:r>
            <a:r>
              <a:rPr lang="en-SG" dirty="0"/>
              <a:t> lattice problem:</a:t>
            </a:r>
          </a:p>
          <a:p>
            <a:pPr marL="609600" lvl="1" indent="0">
              <a:buNone/>
            </a:pPr>
            <a:r>
              <a:rPr lang="en-SG" dirty="0"/>
              <a:t>Given A = {(a</a:t>
            </a:r>
            <a:r>
              <a:rPr lang="en-SG" baseline="-25000" dirty="0"/>
              <a:t>i</a:t>
            </a:r>
            <a:r>
              <a:rPr lang="en-SG" dirty="0"/>
              <a:t>)}  a matrix, b = {(b</a:t>
            </a:r>
            <a:r>
              <a:rPr lang="en-SG" baseline="-25000" dirty="0"/>
              <a:t>i</a:t>
            </a:r>
            <a:r>
              <a:rPr lang="en-SG" dirty="0"/>
              <a:t>)} = As + e mod q, where is from e error distribution,</a:t>
            </a:r>
          </a:p>
          <a:p>
            <a:pPr marL="609600" lvl="1" indent="0">
              <a:buNone/>
            </a:pPr>
            <a:r>
              <a:rPr lang="en-SG" dirty="0"/>
              <a:t>Find target vector s close enough to lattice generated by solutions to y = As mod q</a:t>
            </a:r>
          </a:p>
        </p:txBody>
      </p:sp>
      <p:pic>
        <p:nvPicPr>
          <p:cNvPr id="4" name="Picture 3">
            <a:extLst>
              <a:ext uri="{FF2B5EF4-FFF2-40B4-BE49-F238E27FC236}">
                <a16:creationId xmlns:a16="http://schemas.microsoft.com/office/drawing/2014/main" id="{44355C7C-FCA8-E8E6-1243-05EB0F560130}"/>
              </a:ext>
            </a:extLst>
          </p:cNvPr>
          <p:cNvPicPr>
            <a:picLocks noChangeAspect="1"/>
          </p:cNvPicPr>
          <p:nvPr/>
        </p:nvPicPr>
        <p:blipFill>
          <a:blip r:embed="rId3"/>
          <a:srcRect b="48619"/>
          <a:stretch>
            <a:fillRect/>
          </a:stretch>
        </p:blipFill>
        <p:spPr>
          <a:xfrm>
            <a:off x="968230" y="1425895"/>
            <a:ext cx="2290225" cy="838334"/>
          </a:xfrm>
          <a:prstGeom prst="rect">
            <a:avLst/>
          </a:prstGeom>
        </p:spPr>
      </p:pic>
      <p:pic>
        <p:nvPicPr>
          <p:cNvPr id="3076" name="Picture 4">
            <a:extLst>
              <a:ext uri="{FF2B5EF4-FFF2-40B4-BE49-F238E27FC236}">
                <a16:creationId xmlns:a16="http://schemas.microsoft.com/office/drawing/2014/main" id="{D0CAC2FE-6771-5CFA-077E-F663DB462F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01408" y="1139550"/>
            <a:ext cx="3530172" cy="19262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60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8246D-B97A-5609-9424-57CF4D157053}"/>
              </a:ext>
            </a:extLst>
          </p:cNvPr>
          <p:cNvSpPr>
            <a:spLocks noGrp="1"/>
          </p:cNvSpPr>
          <p:nvPr>
            <p:ph type="title"/>
          </p:nvPr>
        </p:nvSpPr>
        <p:spPr>
          <a:xfrm>
            <a:off x="720000" y="445024"/>
            <a:ext cx="7704000" cy="692533"/>
          </a:xfrm>
        </p:spPr>
        <p:txBody>
          <a:bodyPr/>
          <a:lstStyle/>
          <a:p>
            <a:r>
              <a:rPr lang="en-SG" dirty="0"/>
              <a:t>LWE Lattice Scheme </a:t>
            </a:r>
            <a:r>
              <a:rPr lang="en-SG" sz="2000" dirty="0"/>
              <a:t>(asymmetric encryption &amp; decryption)</a:t>
            </a:r>
          </a:p>
        </p:txBody>
      </p:sp>
      <p:sp>
        <p:nvSpPr>
          <p:cNvPr id="3" name="Text Placeholder 2">
            <a:extLst>
              <a:ext uri="{FF2B5EF4-FFF2-40B4-BE49-F238E27FC236}">
                <a16:creationId xmlns:a16="http://schemas.microsoft.com/office/drawing/2014/main" id="{2989CAC4-7A0C-EA17-34AE-6F0441743E6A}"/>
              </a:ext>
            </a:extLst>
          </p:cNvPr>
          <p:cNvSpPr>
            <a:spLocks noGrp="1"/>
          </p:cNvSpPr>
          <p:nvPr>
            <p:ph type="body" idx="1"/>
          </p:nvPr>
        </p:nvSpPr>
        <p:spPr>
          <a:xfrm>
            <a:off x="443775" y="1746305"/>
            <a:ext cx="2807425" cy="2259638"/>
          </a:xfrm>
          <a:ln>
            <a:solidFill>
              <a:srgbClr val="FF0000"/>
            </a:solidFill>
          </a:ln>
        </p:spPr>
        <p:txBody>
          <a:bodyPr/>
          <a:lstStyle/>
          <a:p>
            <a:pPr marL="177800" indent="0">
              <a:buNone/>
            </a:pPr>
            <a:r>
              <a:rPr lang="en-SG" dirty="0"/>
              <a:t>1. KEY GENERATION</a:t>
            </a:r>
          </a:p>
          <a:p>
            <a:pPr marL="177800" indent="0">
              <a:buNone/>
            </a:pPr>
            <a:endParaRPr lang="en-SG" dirty="0"/>
          </a:p>
        </p:txBody>
      </p:sp>
      <p:sp>
        <p:nvSpPr>
          <p:cNvPr id="4" name="Text Placeholder 2">
            <a:extLst>
              <a:ext uri="{FF2B5EF4-FFF2-40B4-BE49-F238E27FC236}">
                <a16:creationId xmlns:a16="http://schemas.microsoft.com/office/drawing/2014/main" id="{6AC6825C-8F7D-2AD1-08E9-49EDE25B9B1E}"/>
              </a:ext>
            </a:extLst>
          </p:cNvPr>
          <p:cNvSpPr txBox="1">
            <a:spLocks/>
          </p:cNvSpPr>
          <p:nvPr/>
        </p:nvSpPr>
        <p:spPr>
          <a:xfrm>
            <a:off x="5962650" y="1746304"/>
            <a:ext cx="2737575" cy="2368495"/>
          </a:xfrm>
          <a:prstGeom prst="rect">
            <a:avLst/>
          </a:prstGeom>
          <a:noFill/>
          <a:ln>
            <a:solidFill>
              <a:srgbClr val="FF0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pPr marL="177800" indent="0">
              <a:buFont typeface="Nunito Light"/>
              <a:buNone/>
            </a:pPr>
            <a:r>
              <a:rPr lang="en-SG" dirty="0"/>
              <a:t>Bob has bit x = 0 or 1</a:t>
            </a:r>
          </a:p>
          <a:p>
            <a:pPr marL="177800" indent="0">
              <a:buFont typeface="Nunito Light"/>
              <a:buNone/>
            </a:pPr>
            <a:endParaRPr lang="en-SG" dirty="0"/>
          </a:p>
          <a:p>
            <a:pPr marL="177800" indent="0">
              <a:buFont typeface="Nunito Light"/>
              <a:buNone/>
            </a:pPr>
            <a:r>
              <a:rPr lang="en-SG" dirty="0"/>
              <a:t>2. ENCRYPTION</a:t>
            </a:r>
          </a:p>
          <a:p>
            <a:pPr marL="177800" indent="0">
              <a:buFont typeface="Nunito Light"/>
              <a:buNone/>
            </a:pPr>
            <a:endParaRPr lang="en-SG" dirty="0"/>
          </a:p>
          <a:p>
            <a:pPr marL="177800" indent="0">
              <a:buFont typeface="Nunito Light"/>
              <a:buNone/>
            </a:pPr>
            <a:endParaRPr lang="en-SG" dirty="0"/>
          </a:p>
        </p:txBody>
      </p:sp>
      <p:pic>
        <p:nvPicPr>
          <p:cNvPr id="6" name="Picture 5">
            <a:extLst>
              <a:ext uri="{FF2B5EF4-FFF2-40B4-BE49-F238E27FC236}">
                <a16:creationId xmlns:a16="http://schemas.microsoft.com/office/drawing/2014/main" id="{A2E95263-67E5-1AC2-A90D-6F03A0E4194A}"/>
              </a:ext>
            </a:extLst>
          </p:cNvPr>
          <p:cNvPicPr>
            <a:picLocks noChangeAspect="1"/>
          </p:cNvPicPr>
          <p:nvPr/>
        </p:nvPicPr>
        <p:blipFill>
          <a:blip r:embed="rId3"/>
          <a:stretch>
            <a:fillRect/>
          </a:stretch>
        </p:blipFill>
        <p:spPr>
          <a:xfrm>
            <a:off x="6219819" y="2778649"/>
            <a:ext cx="2276481" cy="1169004"/>
          </a:xfrm>
          <a:prstGeom prst="rect">
            <a:avLst/>
          </a:prstGeom>
        </p:spPr>
      </p:pic>
      <p:sp>
        <p:nvSpPr>
          <p:cNvPr id="7" name="Text Placeholder 2">
            <a:extLst>
              <a:ext uri="{FF2B5EF4-FFF2-40B4-BE49-F238E27FC236}">
                <a16:creationId xmlns:a16="http://schemas.microsoft.com/office/drawing/2014/main" id="{CA4D7089-7B3C-92C6-46E6-C7ECC0059A30}"/>
              </a:ext>
            </a:extLst>
          </p:cNvPr>
          <p:cNvSpPr txBox="1">
            <a:spLocks/>
          </p:cNvSpPr>
          <p:nvPr/>
        </p:nvSpPr>
        <p:spPr>
          <a:xfrm>
            <a:off x="443775" y="4114799"/>
            <a:ext cx="2807425" cy="921658"/>
          </a:xfrm>
          <a:prstGeom prst="rect">
            <a:avLst/>
          </a:prstGeom>
          <a:noFill/>
          <a:ln>
            <a:solidFill>
              <a:srgbClr val="FF0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pPr marL="177800" indent="0">
              <a:buFont typeface="Nunito Light"/>
              <a:buNone/>
            </a:pPr>
            <a:r>
              <a:rPr lang="en-SG" dirty="0"/>
              <a:t>3.  DECRYPTION</a:t>
            </a:r>
          </a:p>
          <a:p>
            <a:pPr marL="177800" indent="0">
              <a:buFont typeface="Nunito Light"/>
              <a:buNone/>
            </a:pPr>
            <a:endParaRPr lang="en-SG" dirty="0"/>
          </a:p>
          <a:p>
            <a:pPr marL="177800" indent="0">
              <a:buFont typeface="Nunito Light"/>
              <a:buNone/>
            </a:pPr>
            <a:endParaRPr lang="en-SG" dirty="0"/>
          </a:p>
        </p:txBody>
      </p:sp>
      <p:pic>
        <p:nvPicPr>
          <p:cNvPr id="9" name="Picture 8">
            <a:extLst>
              <a:ext uri="{FF2B5EF4-FFF2-40B4-BE49-F238E27FC236}">
                <a16:creationId xmlns:a16="http://schemas.microsoft.com/office/drawing/2014/main" id="{B28F46B3-1206-9E0D-4781-59153DAA7730}"/>
              </a:ext>
            </a:extLst>
          </p:cNvPr>
          <p:cNvPicPr>
            <a:picLocks noChangeAspect="1"/>
          </p:cNvPicPr>
          <p:nvPr/>
        </p:nvPicPr>
        <p:blipFill>
          <a:blip r:embed="rId4"/>
          <a:stretch>
            <a:fillRect/>
          </a:stretch>
        </p:blipFill>
        <p:spPr>
          <a:xfrm>
            <a:off x="564882" y="4526390"/>
            <a:ext cx="2454088" cy="344172"/>
          </a:xfrm>
          <a:prstGeom prst="rect">
            <a:avLst/>
          </a:prstGeom>
        </p:spPr>
      </p:pic>
      <p:pic>
        <p:nvPicPr>
          <p:cNvPr id="15" name="Picture 14">
            <a:extLst>
              <a:ext uri="{FF2B5EF4-FFF2-40B4-BE49-F238E27FC236}">
                <a16:creationId xmlns:a16="http://schemas.microsoft.com/office/drawing/2014/main" id="{D05881C1-6AA3-337E-5004-D46877119C0F}"/>
              </a:ext>
            </a:extLst>
          </p:cNvPr>
          <p:cNvPicPr>
            <a:picLocks noChangeAspect="1"/>
          </p:cNvPicPr>
          <p:nvPr/>
        </p:nvPicPr>
        <p:blipFill>
          <a:blip r:embed="rId5"/>
          <a:stretch>
            <a:fillRect/>
          </a:stretch>
        </p:blipFill>
        <p:spPr>
          <a:xfrm>
            <a:off x="728745" y="2173380"/>
            <a:ext cx="2290225" cy="1631598"/>
          </a:xfrm>
          <a:prstGeom prst="rect">
            <a:avLst/>
          </a:prstGeom>
        </p:spPr>
      </p:pic>
      <p:pic>
        <p:nvPicPr>
          <p:cNvPr id="18" name="Picture 17">
            <a:extLst>
              <a:ext uri="{FF2B5EF4-FFF2-40B4-BE49-F238E27FC236}">
                <a16:creationId xmlns:a16="http://schemas.microsoft.com/office/drawing/2014/main" id="{1C8D789A-3882-1505-2B35-6A4E85F841E5}"/>
              </a:ext>
            </a:extLst>
          </p:cNvPr>
          <p:cNvPicPr>
            <a:picLocks noChangeAspect="1"/>
          </p:cNvPicPr>
          <p:nvPr/>
        </p:nvPicPr>
        <p:blipFill>
          <a:blip r:embed="rId6"/>
          <a:stretch>
            <a:fillRect/>
          </a:stretch>
        </p:blipFill>
        <p:spPr>
          <a:xfrm>
            <a:off x="3589869" y="1746305"/>
            <a:ext cx="2140551" cy="834967"/>
          </a:xfrm>
          <a:prstGeom prst="rect">
            <a:avLst/>
          </a:prstGeom>
        </p:spPr>
      </p:pic>
      <p:cxnSp>
        <p:nvCxnSpPr>
          <p:cNvPr id="20" name="Straight Arrow Connector 19">
            <a:extLst>
              <a:ext uri="{FF2B5EF4-FFF2-40B4-BE49-F238E27FC236}">
                <a16:creationId xmlns:a16="http://schemas.microsoft.com/office/drawing/2014/main" id="{224A23BC-979A-0E06-888A-C609924E8633}"/>
              </a:ext>
            </a:extLst>
          </p:cNvPr>
          <p:cNvCxnSpPr>
            <a:cxnSpLocks/>
          </p:cNvCxnSpPr>
          <p:nvPr/>
        </p:nvCxnSpPr>
        <p:spPr>
          <a:xfrm>
            <a:off x="3693886" y="3309257"/>
            <a:ext cx="18360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007C0C4-5999-A44D-DA33-8B5CF8345955}"/>
              </a:ext>
            </a:extLst>
          </p:cNvPr>
          <p:cNvCxnSpPr>
            <a:cxnSpLocks/>
          </p:cNvCxnSpPr>
          <p:nvPr/>
        </p:nvCxnSpPr>
        <p:spPr>
          <a:xfrm flipH="1">
            <a:off x="3693886" y="3918171"/>
            <a:ext cx="18360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74DA5AC-E349-6168-8B83-AE03D455EEED}"/>
              </a:ext>
            </a:extLst>
          </p:cNvPr>
          <p:cNvSpPr txBox="1"/>
          <p:nvPr/>
        </p:nvSpPr>
        <p:spPr>
          <a:xfrm>
            <a:off x="3514863" y="2850679"/>
            <a:ext cx="2184123" cy="276999"/>
          </a:xfrm>
          <a:prstGeom prst="rect">
            <a:avLst/>
          </a:prstGeom>
          <a:noFill/>
        </p:spPr>
        <p:txBody>
          <a:bodyPr wrap="square" rtlCol="0">
            <a:spAutoFit/>
          </a:bodyPr>
          <a:lstStyle/>
          <a:p>
            <a:r>
              <a:rPr lang="en-SG" sz="1200" dirty="0">
                <a:solidFill>
                  <a:schemeClr val="tx1"/>
                </a:solidFill>
              </a:rPr>
              <a:t>Alice sends public key to Bob</a:t>
            </a:r>
          </a:p>
        </p:txBody>
      </p:sp>
      <p:sp>
        <p:nvSpPr>
          <p:cNvPr id="26" name="TextBox 25">
            <a:extLst>
              <a:ext uri="{FF2B5EF4-FFF2-40B4-BE49-F238E27FC236}">
                <a16:creationId xmlns:a16="http://schemas.microsoft.com/office/drawing/2014/main" id="{A28127BA-013E-51B6-29FE-B8D381A2903B}"/>
              </a:ext>
            </a:extLst>
          </p:cNvPr>
          <p:cNvSpPr txBox="1"/>
          <p:nvPr/>
        </p:nvSpPr>
        <p:spPr>
          <a:xfrm>
            <a:off x="3340693" y="3490837"/>
            <a:ext cx="2532464" cy="276999"/>
          </a:xfrm>
          <a:prstGeom prst="rect">
            <a:avLst/>
          </a:prstGeom>
          <a:noFill/>
        </p:spPr>
        <p:txBody>
          <a:bodyPr wrap="square" rtlCol="0">
            <a:spAutoFit/>
          </a:bodyPr>
          <a:lstStyle/>
          <a:p>
            <a:r>
              <a:rPr lang="en-SG" sz="1200" dirty="0">
                <a:solidFill>
                  <a:schemeClr val="tx1"/>
                </a:solidFill>
              </a:rPr>
              <a:t>Bob sends ciphertext (</a:t>
            </a:r>
            <a:r>
              <a:rPr lang="en-SG" sz="1200" dirty="0" err="1">
                <a:solidFill>
                  <a:schemeClr val="tx1"/>
                </a:solidFill>
              </a:rPr>
              <a:t>a,b</a:t>
            </a:r>
            <a:r>
              <a:rPr lang="en-SG" sz="1200" dirty="0">
                <a:solidFill>
                  <a:schemeClr val="tx1"/>
                </a:solidFill>
              </a:rPr>
              <a:t>) to Alice</a:t>
            </a:r>
          </a:p>
        </p:txBody>
      </p:sp>
      <p:sp>
        <p:nvSpPr>
          <p:cNvPr id="27" name="TextBox 26">
            <a:extLst>
              <a:ext uri="{FF2B5EF4-FFF2-40B4-BE49-F238E27FC236}">
                <a16:creationId xmlns:a16="http://schemas.microsoft.com/office/drawing/2014/main" id="{8595F903-6788-3662-E0C6-36D3E4C8D585}"/>
              </a:ext>
            </a:extLst>
          </p:cNvPr>
          <p:cNvSpPr txBox="1"/>
          <p:nvPr/>
        </p:nvSpPr>
        <p:spPr>
          <a:xfrm>
            <a:off x="3546297" y="4677401"/>
            <a:ext cx="4407532" cy="276999"/>
          </a:xfrm>
          <a:prstGeom prst="rect">
            <a:avLst/>
          </a:prstGeom>
          <a:noFill/>
        </p:spPr>
        <p:txBody>
          <a:bodyPr wrap="square" rtlCol="0">
            <a:spAutoFit/>
          </a:bodyPr>
          <a:lstStyle/>
          <a:p>
            <a:r>
              <a:rPr lang="en-SG" sz="1200" dirty="0">
                <a:solidFill>
                  <a:schemeClr val="tx1"/>
                </a:solidFill>
              </a:rPr>
              <a:t>Recover </a:t>
            </a:r>
            <a:r>
              <a:rPr lang="en-SG" sz="1200" dirty="0">
                <a:solidFill>
                  <a:srgbClr val="FF0000"/>
                </a:solidFill>
              </a:rPr>
              <a:t>S</a:t>
            </a:r>
            <a:r>
              <a:rPr lang="en-SG" sz="1200" dirty="0">
                <a:solidFill>
                  <a:schemeClr val="tx1"/>
                </a:solidFill>
              </a:rPr>
              <a:t> by solving Bounded Distance Decoding Problem</a:t>
            </a:r>
          </a:p>
        </p:txBody>
      </p:sp>
      <p:sp>
        <p:nvSpPr>
          <p:cNvPr id="28" name="TextBox 27">
            <a:extLst>
              <a:ext uri="{FF2B5EF4-FFF2-40B4-BE49-F238E27FC236}">
                <a16:creationId xmlns:a16="http://schemas.microsoft.com/office/drawing/2014/main" id="{40DCABCF-6918-D013-F985-5CE632266879}"/>
              </a:ext>
            </a:extLst>
          </p:cNvPr>
          <p:cNvSpPr txBox="1"/>
          <p:nvPr/>
        </p:nvSpPr>
        <p:spPr>
          <a:xfrm>
            <a:off x="1376975" y="1231255"/>
            <a:ext cx="941023" cy="400110"/>
          </a:xfrm>
          <a:prstGeom prst="rect">
            <a:avLst/>
          </a:prstGeom>
          <a:noFill/>
        </p:spPr>
        <p:txBody>
          <a:bodyPr wrap="square" rtlCol="0">
            <a:spAutoFit/>
          </a:bodyPr>
          <a:lstStyle/>
          <a:p>
            <a:r>
              <a:rPr lang="en-SG" sz="2000" b="1" dirty="0">
                <a:solidFill>
                  <a:schemeClr val="accent1"/>
                </a:solidFill>
              </a:rPr>
              <a:t>Alice</a:t>
            </a:r>
          </a:p>
        </p:txBody>
      </p:sp>
      <p:sp>
        <p:nvSpPr>
          <p:cNvPr id="29" name="TextBox 28">
            <a:extLst>
              <a:ext uri="{FF2B5EF4-FFF2-40B4-BE49-F238E27FC236}">
                <a16:creationId xmlns:a16="http://schemas.microsoft.com/office/drawing/2014/main" id="{726B346F-E5B0-F457-AC6D-47A942350316}"/>
              </a:ext>
            </a:extLst>
          </p:cNvPr>
          <p:cNvSpPr txBox="1"/>
          <p:nvPr/>
        </p:nvSpPr>
        <p:spPr>
          <a:xfrm>
            <a:off x="6990613" y="1231255"/>
            <a:ext cx="681647" cy="400110"/>
          </a:xfrm>
          <a:prstGeom prst="rect">
            <a:avLst/>
          </a:prstGeom>
          <a:noFill/>
        </p:spPr>
        <p:txBody>
          <a:bodyPr wrap="square" rtlCol="0">
            <a:spAutoFit/>
          </a:bodyPr>
          <a:lstStyle/>
          <a:p>
            <a:r>
              <a:rPr lang="en-SG" sz="2000" b="1" dirty="0">
                <a:solidFill>
                  <a:schemeClr val="accent1"/>
                </a:solidFill>
              </a:rPr>
              <a:t>Bob</a:t>
            </a:r>
          </a:p>
        </p:txBody>
      </p:sp>
      <p:sp>
        <p:nvSpPr>
          <p:cNvPr id="30" name="TextBox 29">
            <a:extLst>
              <a:ext uri="{FF2B5EF4-FFF2-40B4-BE49-F238E27FC236}">
                <a16:creationId xmlns:a16="http://schemas.microsoft.com/office/drawing/2014/main" id="{B241D059-A639-CC24-037B-53CB274E6E06}"/>
              </a:ext>
            </a:extLst>
          </p:cNvPr>
          <p:cNvSpPr txBox="1"/>
          <p:nvPr/>
        </p:nvSpPr>
        <p:spPr>
          <a:xfrm>
            <a:off x="4660144" y="4277291"/>
            <a:ext cx="681647" cy="400110"/>
          </a:xfrm>
          <a:prstGeom prst="rect">
            <a:avLst/>
          </a:prstGeom>
          <a:noFill/>
        </p:spPr>
        <p:txBody>
          <a:bodyPr wrap="square" rtlCol="0">
            <a:spAutoFit/>
          </a:bodyPr>
          <a:lstStyle/>
          <a:p>
            <a:r>
              <a:rPr lang="en-SG" sz="2000" b="1" dirty="0">
                <a:solidFill>
                  <a:schemeClr val="accent1"/>
                </a:solidFill>
              </a:rPr>
              <a:t>Eve</a:t>
            </a:r>
          </a:p>
        </p:txBody>
      </p:sp>
    </p:spTree>
    <p:extLst>
      <p:ext uri="{BB962C8B-B14F-4D97-AF65-F5344CB8AC3E}">
        <p14:creationId xmlns:p14="http://schemas.microsoft.com/office/powerpoint/2010/main" val="4118747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2E373-DA5F-DAEA-260F-4FCB16C87C3C}"/>
              </a:ext>
            </a:extLst>
          </p:cNvPr>
          <p:cNvSpPr>
            <a:spLocks noGrp="1"/>
          </p:cNvSpPr>
          <p:nvPr>
            <p:ph type="title"/>
          </p:nvPr>
        </p:nvSpPr>
        <p:spPr/>
        <p:txBody>
          <a:bodyPr/>
          <a:lstStyle/>
          <a:p>
            <a:r>
              <a:rPr lang="en-SG" dirty="0">
                <a:solidFill>
                  <a:schemeClr val="accent1"/>
                </a:solidFill>
              </a:rPr>
              <a:t>Code-Based Cryptography</a:t>
            </a:r>
          </a:p>
        </p:txBody>
      </p:sp>
      <p:sp>
        <p:nvSpPr>
          <p:cNvPr id="3" name="Text Placeholder 2">
            <a:extLst>
              <a:ext uri="{FF2B5EF4-FFF2-40B4-BE49-F238E27FC236}">
                <a16:creationId xmlns:a16="http://schemas.microsoft.com/office/drawing/2014/main" id="{EFDFB72B-E26A-5D5C-004D-460CA75F09CD}"/>
              </a:ext>
            </a:extLst>
          </p:cNvPr>
          <p:cNvSpPr>
            <a:spLocks noGrp="1"/>
          </p:cNvSpPr>
          <p:nvPr>
            <p:ph type="body" idx="1"/>
          </p:nvPr>
        </p:nvSpPr>
        <p:spPr>
          <a:xfrm>
            <a:off x="719999" y="1139550"/>
            <a:ext cx="7582171" cy="3621136"/>
          </a:xfrm>
        </p:spPr>
        <p:txBody>
          <a:bodyPr/>
          <a:lstStyle/>
          <a:p>
            <a:r>
              <a:rPr lang="en-SG" dirty="0"/>
              <a:t>Cryptography based on </a:t>
            </a:r>
            <a:r>
              <a:rPr lang="en-SG" b="1" dirty="0">
                <a:solidFill>
                  <a:schemeClr val="tx1"/>
                </a:solidFill>
              </a:rPr>
              <a:t>error correcting codes:</a:t>
            </a:r>
            <a:r>
              <a:rPr lang="en-SG" dirty="0">
                <a:solidFill>
                  <a:schemeClr val="tx1"/>
                </a:solidFill>
              </a:rPr>
              <a:t> </a:t>
            </a:r>
            <a:r>
              <a:rPr lang="en-SG" dirty="0"/>
              <a:t>maps that ‘correct’ the error of a input i.e. f(</a:t>
            </a:r>
            <a:r>
              <a:rPr lang="en-SG" dirty="0" err="1"/>
              <a:t>x+e</a:t>
            </a:r>
            <a:r>
              <a:rPr lang="en-SG" dirty="0"/>
              <a:t>) = x for small error e</a:t>
            </a:r>
          </a:p>
          <a:p>
            <a:r>
              <a:rPr lang="en-SG" dirty="0"/>
              <a:t>1978: </a:t>
            </a:r>
            <a:r>
              <a:rPr lang="en-SG" dirty="0" err="1"/>
              <a:t>McEliece</a:t>
            </a:r>
            <a:endParaRPr lang="en-SG" dirty="0"/>
          </a:p>
          <a:p>
            <a:r>
              <a:rPr lang="en-SG" dirty="0">
                <a:solidFill>
                  <a:schemeClr val="tx1"/>
                </a:solidFill>
              </a:rPr>
              <a:t>NIST: 7 Encryption</a:t>
            </a:r>
          </a:p>
          <a:p>
            <a:endParaRPr lang="en-SG" dirty="0"/>
          </a:p>
          <a:p>
            <a:endParaRPr lang="en-SG" dirty="0"/>
          </a:p>
          <a:p>
            <a:endParaRPr lang="en-SG" dirty="0"/>
          </a:p>
          <a:p>
            <a:endParaRPr lang="en-SG" dirty="0"/>
          </a:p>
          <a:p>
            <a:r>
              <a:rPr lang="en-SG" dirty="0"/>
              <a:t>Pros</a:t>
            </a:r>
          </a:p>
          <a:p>
            <a:pPr lvl="1"/>
            <a:r>
              <a:rPr lang="en-SG" dirty="0"/>
              <a:t>Fast to encrypt/decrypt</a:t>
            </a:r>
          </a:p>
          <a:p>
            <a:pPr lvl="1"/>
            <a:r>
              <a:rPr lang="en-SG" dirty="0"/>
              <a:t>Hardness well studied and understood (&gt;40 years)</a:t>
            </a:r>
          </a:p>
          <a:p>
            <a:r>
              <a:rPr lang="en-SG" dirty="0"/>
              <a:t>Cons</a:t>
            </a:r>
          </a:p>
          <a:p>
            <a:pPr lvl="1"/>
            <a:r>
              <a:rPr lang="en-SG" dirty="0"/>
              <a:t>Large key sizes (10,000-1 million bits)</a:t>
            </a:r>
          </a:p>
        </p:txBody>
      </p:sp>
      <p:sp>
        <p:nvSpPr>
          <p:cNvPr id="5" name="Text Placeholder 2">
            <a:extLst>
              <a:ext uri="{FF2B5EF4-FFF2-40B4-BE49-F238E27FC236}">
                <a16:creationId xmlns:a16="http://schemas.microsoft.com/office/drawing/2014/main" id="{8FE31260-8D22-6AE7-FF1F-B6FFCAF79390}"/>
              </a:ext>
            </a:extLst>
          </p:cNvPr>
          <p:cNvSpPr txBox="1">
            <a:spLocks/>
          </p:cNvSpPr>
          <p:nvPr/>
        </p:nvSpPr>
        <p:spPr>
          <a:xfrm>
            <a:off x="2725875" y="1929582"/>
            <a:ext cx="1364342" cy="118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r>
              <a:rPr lang="en-SG" dirty="0">
                <a:solidFill>
                  <a:schemeClr val="tx1"/>
                </a:solidFill>
              </a:rPr>
              <a:t>Classic </a:t>
            </a:r>
            <a:r>
              <a:rPr lang="en-SG" dirty="0" err="1">
                <a:solidFill>
                  <a:schemeClr val="tx1"/>
                </a:solidFill>
              </a:rPr>
              <a:t>McEliece</a:t>
            </a:r>
            <a:endParaRPr lang="en-SG" dirty="0">
              <a:solidFill>
                <a:schemeClr val="tx1"/>
              </a:solidFill>
            </a:endParaRPr>
          </a:p>
          <a:p>
            <a:r>
              <a:rPr lang="en-SG" dirty="0">
                <a:solidFill>
                  <a:schemeClr val="tx1"/>
                </a:solidFill>
              </a:rPr>
              <a:t>NTS-KEM</a:t>
            </a:r>
          </a:p>
          <a:p>
            <a:r>
              <a:rPr lang="en-SG" dirty="0">
                <a:solidFill>
                  <a:schemeClr val="tx1"/>
                </a:solidFill>
              </a:rPr>
              <a:t>BIKE</a:t>
            </a:r>
          </a:p>
        </p:txBody>
      </p:sp>
      <p:sp>
        <p:nvSpPr>
          <p:cNvPr id="6" name="Text Placeholder 2">
            <a:extLst>
              <a:ext uri="{FF2B5EF4-FFF2-40B4-BE49-F238E27FC236}">
                <a16:creationId xmlns:a16="http://schemas.microsoft.com/office/drawing/2014/main" id="{8FF81F88-18A5-CAAD-E155-BBEC4B399F91}"/>
              </a:ext>
            </a:extLst>
          </p:cNvPr>
          <p:cNvSpPr txBox="1">
            <a:spLocks/>
          </p:cNvSpPr>
          <p:nvPr/>
        </p:nvSpPr>
        <p:spPr>
          <a:xfrm>
            <a:off x="3945437" y="1929581"/>
            <a:ext cx="1449887" cy="118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r>
              <a:rPr lang="en-SG" dirty="0">
                <a:solidFill>
                  <a:schemeClr val="tx1"/>
                </a:solidFill>
              </a:rPr>
              <a:t>HQC</a:t>
            </a:r>
          </a:p>
          <a:p>
            <a:r>
              <a:rPr lang="en-SG" dirty="0" err="1">
                <a:solidFill>
                  <a:schemeClr val="tx1"/>
                </a:solidFill>
              </a:rPr>
              <a:t>LEDAcrypt</a:t>
            </a:r>
            <a:endParaRPr lang="en-SG" dirty="0">
              <a:solidFill>
                <a:schemeClr val="tx1"/>
              </a:solidFill>
            </a:endParaRPr>
          </a:p>
          <a:p>
            <a:r>
              <a:rPr lang="en-SG" dirty="0">
                <a:solidFill>
                  <a:schemeClr val="tx1"/>
                </a:solidFill>
              </a:rPr>
              <a:t>Rollo</a:t>
            </a:r>
          </a:p>
          <a:p>
            <a:r>
              <a:rPr lang="en-SG" dirty="0">
                <a:solidFill>
                  <a:schemeClr val="tx1"/>
                </a:solidFill>
              </a:rPr>
              <a:t>RQC</a:t>
            </a:r>
          </a:p>
        </p:txBody>
      </p:sp>
      <p:pic>
        <p:nvPicPr>
          <p:cNvPr id="2050" name="Picture 2">
            <a:extLst>
              <a:ext uri="{FF2B5EF4-FFF2-40B4-BE49-F238E27FC236}">
                <a16:creationId xmlns:a16="http://schemas.microsoft.com/office/drawing/2014/main" id="{E079EC69-B7B8-B3A0-A0D0-23416057B6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8399" y="2225631"/>
            <a:ext cx="32766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374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1">
          <a:extLst>
            <a:ext uri="{FF2B5EF4-FFF2-40B4-BE49-F238E27FC236}">
              <a16:creationId xmlns:a16="http://schemas.microsoft.com/office/drawing/2014/main" id="{FFAF8426-A80A-D3A2-9398-41F1EF537FD2}"/>
            </a:ext>
          </a:extLst>
        </p:cNvPr>
        <p:cNvGrpSpPr/>
        <p:nvPr/>
      </p:nvGrpSpPr>
      <p:grpSpPr>
        <a:xfrm>
          <a:off x="0" y="0"/>
          <a:ext cx="0" cy="0"/>
          <a:chOff x="0" y="0"/>
          <a:chExt cx="0" cy="0"/>
        </a:xfrm>
      </p:grpSpPr>
      <p:sp>
        <p:nvSpPr>
          <p:cNvPr id="2582" name="Google Shape;2582;p39">
            <a:extLst>
              <a:ext uri="{FF2B5EF4-FFF2-40B4-BE49-F238E27FC236}">
                <a16:creationId xmlns:a16="http://schemas.microsoft.com/office/drawing/2014/main" id="{FB089463-76BF-093A-C810-7CA271347D63}"/>
              </a:ext>
            </a:extLst>
          </p:cNvPr>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Code-Based Cryptography</a:t>
            </a:r>
            <a:endParaRPr dirty="0">
              <a:solidFill>
                <a:schemeClr val="accent1"/>
              </a:solidFill>
            </a:endParaRPr>
          </a:p>
        </p:txBody>
      </p:sp>
      <p:sp>
        <p:nvSpPr>
          <p:cNvPr id="2583" name="Google Shape;2583;p39">
            <a:extLst>
              <a:ext uri="{FF2B5EF4-FFF2-40B4-BE49-F238E27FC236}">
                <a16:creationId xmlns:a16="http://schemas.microsoft.com/office/drawing/2014/main" id="{D2428BE9-8876-FC1A-E468-989F15DE8CD4}"/>
              </a:ext>
            </a:extLst>
          </p:cNvPr>
          <p:cNvSpPr txBox="1">
            <a:spLocks noGrp="1"/>
          </p:cNvSpPr>
          <p:nvPr>
            <p:ph type="body" idx="1"/>
          </p:nvPr>
        </p:nvSpPr>
        <p:spPr>
          <a:xfrm>
            <a:off x="720000" y="1475625"/>
            <a:ext cx="4560660" cy="3485026"/>
          </a:xfrm>
          <a:prstGeom prst="rect">
            <a:avLst/>
          </a:prstGeom>
        </p:spPr>
        <p:txBody>
          <a:bodyPr spcFirstLastPara="1" wrap="square" lIns="91425" tIns="91425" rIns="91425" bIns="91425" anchor="t" anchorCtr="0">
            <a:spAutoFit/>
          </a:bodyPr>
          <a:lstStyle/>
          <a:p>
            <a:pPr marL="285750" indent="-285750">
              <a:lnSpc>
                <a:spcPct val="90000"/>
              </a:lnSpc>
              <a:spcBef>
                <a:spcPts val="1000"/>
              </a:spcBef>
            </a:pPr>
            <a:r>
              <a:rPr lang="en-SG" sz="1600" dirty="0"/>
              <a:t>Builds on the concepts introduced by Claude Shannon in 1948.</a:t>
            </a:r>
          </a:p>
          <a:p>
            <a:pPr marL="285750" indent="-285750">
              <a:lnSpc>
                <a:spcPct val="90000"/>
              </a:lnSpc>
              <a:spcBef>
                <a:spcPts val="1000"/>
              </a:spcBef>
            </a:pPr>
            <a:r>
              <a:rPr lang="en-SG" sz="1600" dirty="0"/>
              <a:t>Coding theory was developed to be able to retrieve the original message after transmission through a noisy channel.</a:t>
            </a:r>
          </a:p>
          <a:p>
            <a:pPr marL="285750" indent="-285750">
              <a:lnSpc>
                <a:spcPct val="90000"/>
              </a:lnSpc>
              <a:spcBef>
                <a:spcPts val="1000"/>
              </a:spcBef>
            </a:pPr>
            <a:r>
              <a:rPr lang="en-SG" sz="1600" dirty="0"/>
              <a:t>A concept that is easily adaptable to cryptography</a:t>
            </a:r>
          </a:p>
          <a:p>
            <a:pPr marL="285750" indent="-285750">
              <a:lnSpc>
                <a:spcPct val="90000"/>
              </a:lnSpc>
              <a:spcBef>
                <a:spcPts val="1000"/>
              </a:spcBef>
            </a:pPr>
            <a:r>
              <a:rPr lang="en-SG" sz="1600" dirty="0"/>
              <a:t>Artificial noise can be applied to a message to hide its contents.</a:t>
            </a:r>
          </a:p>
          <a:p>
            <a:pPr marL="285750" indent="-285750">
              <a:lnSpc>
                <a:spcPct val="90000"/>
              </a:lnSpc>
              <a:spcBef>
                <a:spcPts val="1000"/>
              </a:spcBef>
            </a:pPr>
            <a:r>
              <a:rPr lang="en-SG" sz="1600" dirty="0"/>
              <a:t>The original recipient can recover the message by knowing additional information about the encoding scheme.</a:t>
            </a:r>
            <a:endParaRPr sz="1600" dirty="0"/>
          </a:p>
        </p:txBody>
      </p:sp>
      <p:pic>
        <p:nvPicPr>
          <p:cNvPr id="3" name="Picture 2">
            <a:extLst>
              <a:ext uri="{FF2B5EF4-FFF2-40B4-BE49-F238E27FC236}">
                <a16:creationId xmlns:a16="http://schemas.microsoft.com/office/drawing/2014/main" id="{8FBE825D-326F-9D69-E9FF-F136CC8124A9}"/>
              </a:ext>
            </a:extLst>
          </p:cNvPr>
          <p:cNvPicPr>
            <a:picLocks noChangeAspect="1"/>
          </p:cNvPicPr>
          <p:nvPr/>
        </p:nvPicPr>
        <p:blipFill>
          <a:blip r:embed="rId3"/>
          <a:stretch>
            <a:fillRect/>
          </a:stretch>
        </p:blipFill>
        <p:spPr>
          <a:xfrm>
            <a:off x="5668796" y="2139448"/>
            <a:ext cx="3056104" cy="1874868"/>
          </a:xfrm>
          <a:prstGeom prst="rect">
            <a:avLst/>
          </a:prstGeom>
        </p:spPr>
      </p:pic>
    </p:spTree>
    <p:extLst>
      <p:ext uri="{BB962C8B-B14F-4D97-AF65-F5344CB8AC3E}">
        <p14:creationId xmlns:p14="http://schemas.microsoft.com/office/powerpoint/2010/main" val="3676930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AF625-5802-8B48-ADF2-FEA84734F203}"/>
              </a:ext>
            </a:extLst>
          </p:cNvPr>
          <p:cNvSpPr>
            <a:spLocks noGrp="1"/>
          </p:cNvSpPr>
          <p:nvPr>
            <p:ph type="title"/>
          </p:nvPr>
        </p:nvSpPr>
        <p:spPr/>
        <p:txBody>
          <a:bodyPr/>
          <a:lstStyle/>
          <a:p>
            <a:r>
              <a:rPr lang="en-SG" dirty="0">
                <a:solidFill>
                  <a:schemeClr val="tx1"/>
                </a:solidFill>
              </a:rPr>
              <a:t>Error Correcting Codes</a:t>
            </a:r>
          </a:p>
        </p:txBody>
      </p:sp>
      <p:sp>
        <p:nvSpPr>
          <p:cNvPr id="3" name="Text Placeholder 2">
            <a:extLst>
              <a:ext uri="{FF2B5EF4-FFF2-40B4-BE49-F238E27FC236}">
                <a16:creationId xmlns:a16="http://schemas.microsoft.com/office/drawing/2014/main" id="{8DD4377A-2D6C-4DF8-30E4-452E4F25B16D}"/>
              </a:ext>
            </a:extLst>
          </p:cNvPr>
          <p:cNvSpPr>
            <a:spLocks noGrp="1"/>
          </p:cNvSpPr>
          <p:nvPr>
            <p:ph type="body" idx="1"/>
          </p:nvPr>
        </p:nvSpPr>
        <p:spPr>
          <a:xfrm>
            <a:off x="720000" y="1737360"/>
            <a:ext cx="4857840" cy="922020"/>
          </a:xfrm>
        </p:spPr>
        <p:txBody>
          <a:bodyPr/>
          <a:lstStyle/>
          <a:p>
            <a:pPr marL="177800" indent="0">
              <a:buNone/>
            </a:pPr>
            <a:r>
              <a:rPr lang="en-SG" dirty="0"/>
              <a:t>A map is </a:t>
            </a:r>
            <a:r>
              <a:rPr lang="en-SG" dirty="0">
                <a:solidFill>
                  <a:schemeClr val="tx1"/>
                </a:solidFill>
              </a:rPr>
              <a:t>error correcting </a:t>
            </a:r>
            <a:r>
              <a:rPr lang="en-SG" dirty="0"/>
              <a:t>if it sends an input (+/- small error) back to itself, that is, it ‘corrects the error’</a:t>
            </a:r>
          </a:p>
        </p:txBody>
      </p:sp>
      <p:pic>
        <p:nvPicPr>
          <p:cNvPr id="5" name="Picture 4">
            <a:extLst>
              <a:ext uri="{FF2B5EF4-FFF2-40B4-BE49-F238E27FC236}">
                <a16:creationId xmlns:a16="http://schemas.microsoft.com/office/drawing/2014/main" id="{AF83D13D-76BD-DCBF-1BB2-13C8F9683ADB}"/>
              </a:ext>
            </a:extLst>
          </p:cNvPr>
          <p:cNvPicPr>
            <a:picLocks noChangeAspect="1"/>
          </p:cNvPicPr>
          <p:nvPr/>
        </p:nvPicPr>
        <p:blipFill>
          <a:blip r:embed="rId3"/>
          <a:stretch>
            <a:fillRect/>
          </a:stretch>
        </p:blipFill>
        <p:spPr>
          <a:xfrm>
            <a:off x="929627" y="2790103"/>
            <a:ext cx="4648214" cy="972588"/>
          </a:xfrm>
          <a:prstGeom prst="rect">
            <a:avLst/>
          </a:prstGeom>
        </p:spPr>
      </p:pic>
      <p:graphicFrame>
        <p:nvGraphicFramePr>
          <p:cNvPr id="6" name="Table 5">
            <a:extLst>
              <a:ext uri="{FF2B5EF4-FFF2-40B4-BE49-F238E27FC236}">
                <a16:creationId xmlns:a16="http://schemas.microsoft.com/office/drawing/2014/main" id="{2094428C-D57D-5FF2-879B-E50CB93F7689}"/>
              </a:ext>
            </a:extLst>
          </p:cNvPr>
          <p:cNvGraphicFramePr>
            <a:graphicFrameLocks noGrp="1"/>
          </p:cNvGraphicFramePr>
          <p:nvPr>
            <p:extLst>
              <p:ext uri="{D42A27DB-BD31-4B8C-83A1-F6EECF244321}">
                <p14:modId xmlns:p14="http://schemas.microsoft.com/office/powerpoint/2010/main" val="451892372"/>
              </p:ext>
            </p:extLst>
          </p:nvPr>
        </p:nvGraphicFramePr>
        <p:xfrm>
          <a:off x="6019800" y="1285346"/>
          <a:ext cx="2834640" cy="2748068"/>
        </p:xfrm>
        <a:graphic>
          <a:graphicData uri="http://schemas.openxmlformats.org/drawingml/2006/table">
            <a:tbl>
              <a:tblPr firstRow="1" bandRow="1">
                <a:tableStyleId>{2F8CDEB5-1540-4A1B-AC0F-8A120640158B}</a:tableStyleId>
              </a:tblPr>
              <a:tblGrid>
                <a:gridCol w="1417320">
                  <a:extLst>
                    <a:ext uri="{9D8B030D-6E8A-4147-A177-3AD203B41FA5}">
                      <a16:colId xmlns:a16="http://schemas.microsoft.com/office/drawing/2014/main" val="3032629664"/>
                    </a:ext>
                  </a:extLst>
                </a:gridCol>
                <a:gridCol w="1417320">
                  <a:extLst>
                    <a:ext uri="{9D8B030D-6E8A-4147-A177-3AD203B41FA5}">
                      <a16:colId xmlns:a16="http://schemas.microsoft.com/office/drawing/2014/main" val="688419081"/>
                    </a:ext>
                  </a:extLst>
                </a:gridCol>
              </a:tblGrid>
              <a:tr h="309668">
                <a:tc>
                  <a:txBody>
                    <a:bodyPr/>
                    <a:lstStyle/>
                    <a:p>
                      <a:r>
                        <a:rPr lang="en-SG" dirty="0"/>
                        <a:t>Triplet received</a:t>
                      </a:r>
                    </a:p>
                  </a:txBody>
                  <a:tcPr>
                    <a:solidFill>
                      <a:schemeClr val="bg2"/>
                    </a:solidFill>
                  </a:tcPr>
                </a:tc>
                <a:tc>
                  <a:txBody>
                    <a:bodyPr/>
                    <a:lstStyle/>
                    <a:p>
                      <a:r>
                        <a:rPr lang="en-SG" dirty="0"/>
                        <a:t>Interpreted as</a:t>
                      </a:r>
                    </a:p>
                  </a:txBody>
                  <a:tcPr>
                    <a:solidFill>
                      <a:schemeClr val="bg2"/>
                    </a:solidFill>
                  </a:tcPr>
                </a:tc>
                <a:extLst>
                  <a:ext uri="{0D108BD9-81ED-4DB2-BD59-A6C34878D82A}">
                    <a16:rowId xmlns:a16="http://schemas.microsoft.com/office/drawing/2014/main" val="3815474404"/>
                  </a:ext>
                </a:extLst>
              </a:tr>
              <a:tr h="298014">
                <a:tc>
                  <a:txBody>
                    <a:bodyPr/>
                    <a:lstStyle/>
                    <a:p>
                      <a:r>
                        <a:rPr lang="en-SG" dirty="0"/>
                        <a:t>000</a:t>
                      </a:r>
                    </a:p>
                  </a:txBody>
                  <a:tcPr>
                    <a:solidFill>
                      <a:schemeClr val="tx2"/>
                    </a:solidFill>
                  </a:tcPr>
                </a:tc>
                <a:tc>
                  <a:txBody>
                    <a:bodyPr/>
                    <a:lstStyle/>
                    <a:p>
                      <a:r>
                        <a:rPr lang="en-SG" dirty="0"/>
                        <a:t>0 (error free)</a:t>
                      </a:r>
                    </a:p>
                  </a:txBody>
                  <a:tcPr>
                    <a:solidFill>
                      <a:schemeClr val="tx2"/>
                    </a:solidFill>
                  </a:tcPr>
                </a:tc>
                <a:extLst>
                  <a:ext uri="{0D108BD9-81ED-4DB2-BD59-A6C34878D82A}">
                    <a16:rowId xmlns:a16="http://schemas.microsoft.com/office/drawing/2014/main" val="904506774"/>
                  </a:ext>
                </a:extLst>
              </a:tr>
              <a:tr h="298014">
                <a:tc>
                  <a:txBody>
                    <a:bodyPr/>
                    <a:lstStyle/>
                    <a:p>
                      <a:r>
                        <a:rPr lang="en-SG" dirty="0"/>
                        <a:t>001</a:t>
                      </a:r>
                    </a:p>
                  </a:txBody>
                  <a:tcPr>
                    <a:solidFill>
                      <a:schemeClr val="tx2"/>
                    </a:solidFill>
                  </a:tcPr>
                </a:tc>
                <a:tc>
                  <a:txBody>
                    <a:bodyPr/>
                    <a:lstStyle/>
                    <a:p>
                      <a:r>
                        <a:rPr lang="en-SG" dirty="0"/>
                        <a:t>0</a:t>
                      </a:r>
                    </a:p>
                  </a:txBody>
                  <a:tcPr>
                    <a:solidFill>
                      <a:schemeClr val="tx2"/>
                    </a:solidFill>
                  </a:tcPr>
                </a:tc>
                <a:extLst>
                  <a:ext uri="{0D108BD9-81ED-4DB2-BD59-A6C34878D82A}">
                    <a16:rowId xmlns:a16="http://schemas.microsoft.com/office/drawing/2014/main" val="2134482989"/>
                  </a:ext>
                </a:extLst>
              </a:tr>
              <a:tr h="298014">
                <a:tc>
                  <a:txBody>
                    <a:bodyPr/>
                    <a:lstStyle/>
                    <a:p>
                      <a:r>
                        <a:rPr lang="en-SG" dirty="0"/>
                        <a:t>010</a:t>
                      </a:r>
                    </a:p>
                  </a:txBody>
                  <a:tcPr>
                    <a:solidFill>
                      <a:schemeClr val="tx2"/>
                    </a:solidFill>
                  </a:tcPr>
                </a:tc>
                <a:tc>
                  <a:txBody>
                    <a:bodyPr/>
                    <a:lstStyle/>
                    <a:p>
                      <a:r>
                        <a:rPr lang="en-SG" dirty="0"/>
                        <a:t>0</a:t>
                      </a:r>
                    </a:p>
                  </a:txBody>
                  <a:tcPr>
                    <a:solidFill>
                      <a:schemeClr val="tx2"/>
                    </a:solidFill>
                  </a:tcPr>
                </a:tc>
                <a:extLst>
                  <a:ext uri="{0D108BD9-81ED-4DB2-BD59-A6C34878D82A}">
                    <a16:rowId xmlns:a16="http://schemas.microsoft.com/office/drawing/2014/main" val="4085750387"/>
                  </a:ext>
                </a:extLst>
              </a:tr>
              <a:tr h="298014">
                <a:tc>
                  <a:txBody>
                    <a:bodyPr/>
                    <a:lstStyle/>
                    <a:p>
                      <a:r>
                        <a:rPr lang="en-SG" dirty="0"/>
                        <a:t>100</a:t>
                      </a:r>
                    </a:p>
                  </a:txBody>
                  <a:tcPr>
                    <a:solidFill>
                      <a:schemeClr val="tx2"/>
                    </a:solidFill>
                  </a:tcPr>
                </a:tc>
                <a:tc>
                  <a:txBody>
                    <a:bodyPr/>
                    <a:lstStyle/>
                    <a:p>
                      <a:r>
                        <a:rPr lang="en-SG" dirty="0"/>
                        <a:t>0</a:t>
                      </a:r>
                    </a:p>
                  </a:txBody>
                  <a:tcPr>
                    <a:solidFill>
                      <a:schemeClr val="tx2"/>
                    </a:solidFill>
                  </a:tcPr>
                </a:tc>
                <a:extLst>
                  <a:ext uri="{0D108BD9-81ED-4DB2-BD59-A6C34878D82A}">
                    <a16:rowId xmlns:a16="http://schemas.microsoft.com/office/drawing/2014/main" val="1483939092"/>
                  </a:ext>
                </a:extLst>
              </a:tr>
              <a:tr h="298014">
                <a:tc>
                  <a:txBody>
                    <a:bodyPr/>
                    <a:lstStyle/>
                    <a:p>
                      <a:r>
                        <a:rPr lang="en-SG" dirty="0"/>
                        <a:t>111</a:t>
                      </a:r>
                    </a:p>
                  </a:txBody>
                  <a:tcPr>
                    <a:solidFill>
                      <a:schemeClr val="tx2"/>
                    </a:solidFill>
                  </a:tcPr>
                </a:tc>
                <a:tc>
                  <a:txBody>
                    <a:bodyPr/>
                    <a:lstStyle/>
                    <a:p>
                      <a:r>
                        <a:rPr lang="en-SG" dirty="0"/>
                        <a:t>1 (error free)</a:t>
                      </a:r>
                    </a:p>
                  </a:txBody>
                  <a:tcPr>
                    <a:solidFill>
                      <a:schemeClr val="tx2"/>
                    </a:solidFill>
                  </a:tcPr>
                </a:tc>
                <a:extLst>
                  <a:ext uri="{0D108BD9-81ED-4DB2-BD59-A6C34878D82A}">
                    <a16:rowId xmlns:a16="http://schemas.microsoft.com/office/drawing/2014/main" val="776499188"/>
                  </a:ext>
                </a:extLst>
              </a:tr>
              <a:tr h="298014">
                <a:tc>
                  <a:txBody>
                    <a:bodyPr/>
                    <a:lstStyle/>
                    <a:p>
                      <a:r>
                        <a:rPr lang="en-SG" dirty="0"/>
                        <a:t>110</a:t>
                      </a:r>
                    </a:p>
                  </a:txBody>
                  <a:tcPr>
                    <a:solidFill>
                      <a:schemeClr val="tx2"/>
                    </a:solidFill>
                  </a:tcPr>
                </a:tc>
                <a:tc>
                  <a:txBody>
                    <a:bodyPr/>
                    <a:lstStyle/>
                    <a:p>
                      <a:r>
                        <a:rPr lang="en-SG" dirty="0"/>
                        <a:t>1</a:t>
                      </a:r>
                    </a:p>
                  </a:txBody>
                  <a:tcPr>
                    <a:solidFill>
                      <a:schemeClr val="tx2"/>
                    </a:solidFill>
                  </a:tcPr>
                </a:tc>
                <a:extLst>
                  <a:ext uri="{0D108BD9-81ED-4DB2-BD59-A6C34878D82A}">
                    <a16:rowId xmlns:a16="http://schemas.microsoft.com/office/drawing/2014/main" val="1108154722"/>
                  </a:ext>
                </a:extLst>
              </a:tr>
              <a:tr h="298014">
                <a:tc>
                  <a:txBody>
                    <a:bodyPr/>
                    <a:lstStyle/>
                    <a:p>
                      <a:r>
                        <a:rPr lang="en-SG" dirty="0"/>
                        <a:t>101</a:t>
                      </a:r>
                    </a:p>
                  </a:txBody>
                  <a:tcPr>
                    <a:solidFill>
                      <a:schemeClr val="tx2"/>
                    </a:solidFill>
                  </a:tcPr>
                </a:tc>
                <a:tc>
                  <a:txBody>
                    <a:bodyPr/>
                    <a:lstStyle/>
                    <a:p>
                      <a:r>
                        <a:rPr lang="en-SG" dirty="0"/>
                        <a:t>1</a:t>
                      </a:r>
                    </a:p>
                  </a:txBody>
                  <a:tcPr>
                    <a:solidFill>
                      <a:schemeClr val="tx2"/>
                    </a:solidFill>
                  </a:tcPr>
                </a:tc>
                <a:extLst>
                  <a:ext uri="{0D108BD9-81ED-4DB2-BD59-A6C34878D82A}">
                    <a16:rowId xmlns:a16="http://schemas.microsoft.com/office/drawing/2014/main" val="1697904155"/>
                  </a:ext>
                </a:extLst>
              </a:tr>
              <a:tr h="298014">
                <a:tc>
                  <a:txBody>
                    <a:bodyPr/>
                    <a:lstStyle/>
                    <a:p>
                      <a:r>
                        <a:rPr lang="en-SG" dirty="0"/>
                        <a:t>011</a:t>
                      </a:r>
                    </a:p>
                  </a:txBody>
                  <a:tcPr>
                    <a:solidFill>
                      <a:schemeClr val="tx2"/>
                    </a:solidFill>
                  </a:tcPr>
                </a:tc>
                <a:tc>
                  <a:txBody>
                    <a:bodyPr/>
                    <a:lstStyle/>
                    <a:p>
                      <a:r>
                        <a:rPr lang="en-SG" dirty="0"/>
                        <a:t>1</a:t>
                      </a:r>
                    </a:p>
                  </a:txBody>
                  <a:tcPr>
                    <a:solidFill>
                      <a:schemeClr val="tx2"/>
                    </a:solidFill>
                  </a:tcPr>
                </a:tc>
                <a:extLst>
                  <a:ext uri="{0D108BD9-81ED-4DB2-BD59-A6C34878D82A}">
                    <a16:rowId xmlns:a16="http://schemas.microsoft.com/office/drawing/2014/main" val="852695919"/>
                  </a:ext>
                </a:extLst>
              </a:tr>
            </a:tbl>
          </a:graphicData>
        </a:graphic>
      </p:graphicFrame>
    </p:spTree>
    <p:extLst>
      <p:ext uri="{BB962C8B-B14F-4D97-AF65-F5344CB8AC3E}">
        <p14:creationId xmlns:p14="http://schemas.microsoft.com/office/powerpoint/2010/main" val="28817248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AC3924-5EBA-27CB-4143-47C115E0EE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6D294D-3C62-8696-B830-6086A333A63F}"/>
              </a:ext>
            </a:extLst>
          </p:cNvPr>
          <p:cNvSpPr>
            <a:spLocks noGrp="1"/>
          </p:cNvSpPr>
          <p:nvPr>
            <p:ph type="title"/>
          </p:nvPr>
        </p:nvSpPr>
        <p:spPr>
          <a:xfrm>
            <a:off x="720000" y="445024"/>
            <a:ext cx="8073480" cy="583677"/>
          </a:xfrm>
        </p:spPr>
        <p:txBody>
          <a:bodyPr/>
          <a:lstStyle/>
          <a:p>
            <a:r>
              <a:rPr lang="en-SG" dirty="0" err="1"/>
              <a:t>McEliece</a:t>
            </a:r>
            <a:r>
              <a:rPr lang="en-SG" dirty="0"/>
              <a:t> Code-based Scheme </a:t>
            </a:r>
            <a:r>
              <a:rPr lang="en-SG" sz="2000" dirty="0"/>
              <a:t>(asymmetric encryption &amp; decryption)</a:t>
            </a:r>
          </a:p>
        </p:txBody>
      </p:sp>
      <p:sp>
        <p:nvSpPr>
          <p:cNvPr id="3" name="Text Placeholder 2">
            <a:extLst>
              <a:ext uri="{FF2B5EF4-FFF2-40B4-BE49-F238E27FC236}">
                <a16:creationId xmlns:a16="http://schemas.microsoft.com/office/drawing/2014/main" id="{995DE3C9-352A-7F3A-1D20-88A277A7CF70}"/>
              </a:ext>
            </a:extLst>
          </p:cNvPr>
          <p:cNvSpPr>
            <a:spLocks noGrp="1"/>
          </p:cNvSpPr>
          <p:nvPr>
            <p:ph type="body" idx="1"/>
          </p:nvPr>
        </p:nvSpPr>
        <p:spPr>
          <a:xfrm>
            <a:off x="443775" y="1851872"/>
            <a:ext cx="2807425" cy="1819854"/>
          </a:xfrm>
          <a:ln>
            <a:solidFill>
              <a:srgbClr val="FF0000"/>
            </a:solidFill>
          </a:ln>
        </p:spPr>
        <p:txBody>
          <a:bodyPr/>
          <a:lstStyle/>
          <a:p>
            <a:pPr marL="177800" indent="0">
              <a:buNone/>
            </a:pPr>
            <a:r>
              <a:rPr lang="en-SG" dirty="0"/>
              <a:t>1. KEY GENERATION</a:t>
            </a:r>
          </a:p>
          <a:p>
            <a:pPr marL="177800" indent="0">
              <a:buNone/>
            </a:pPr>
            <a:endParaRPr lang="en-SG" dirty="0"/>
          </a:p>
        </p:txBody>
      </p:sp>
      <p:sp>
        <p:nvSpPr>
          <p:cNvPr id="4" name="Text Placeholder 2">
            <a:extLst>
              <a:ext uri="{FF2B5EF4-FFF2-40B4-BE49-F238E27FC236}">
                <a16:creationId xmlns:a16="http://schemas.microsoft.com/office/drawing/2014/main" id="{5AC0282D-14B0-0F0A-3952-6794C771ED01}"/>
              </a:ext>
            </a:extLst>
          </p:cNvPr>
          <p:cNvSpPr txBox="1">
            <a:spLocks/>
          </p:cNvSpPr>
          <p:nvPr/>
        </p:nvSpPr>
        <p:spPr>
          <a:xfrm>
            <a:off x="5972629" y="1844230"/>
            <a:ext cx="2737575" cy="2368495"/>
          </a:xfrm>
          <a:prstGeom prst="rect">
            <a:avLst/>
          </a:prstGeom>
          <a:noFill/>
          <a:ln>
            <a:solidFill>
              <a:srgbClr val="FF0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pPr marL="177800" indent="0">
              <a:buFont typeface="Nunito Light"/>
              <a:buNone/>
            </a:pPr>
            <a:r>
              <a:rPr lang="en-SG" dirty="0"/>
              <a:t>Bob has message m vector</a:t>
            </a:r>
          </a:p>
          <a:p>
            <a:pPr marL="177800" indent="0">
              <a:buFont typeface="Nunito Light"/>
              <a:buNone/>
            </a:pPr>
            <a:endParaRPr lang="en-SG" dirty="0"/>
          </a:p>
          <a:p>
            <a:pPr marL="177800" indent="0">
              <a:buFont typeface="Nunito Light"/>
              <a:buNone/>
            </a:pPr>
            <a:r>
              <a:rPr lang="en-SG" dirty="0"/>
              <a:t>2. ENCRYPTION</a:t>
            </a:r>
          </a:p>
          <a:p>
            <a:pPr marL="177800" indent="0">
              <a:buFont typeface="Nunito Light"/>
              <a:buNone/>
            </a:pPr>
            <a:r>
              <a:rPr lang="en-SG" dirty="0"/>
              <a:t>Given message m and small random error vector e, get ciphertext</a:t>
            </a:r>
          </a:p>
          <a:p>
            <a:pPr marL="177800" indent="0">
              <a:buFont typeface="Nunito Light"/>
              <a:buNone/>
            </a:pPr>
            <a:endParaRPr lang="en-SG" dirty="0"/>
          </a:p>
          <a:p>
            <a:pPr marL="177800" indent="0">
              <a:buFont typeface="Nunito Light"/>
              <a:buNone/>
            </a:pPr>
            <a:r>
              <a:rPr lang="en-SG" dirty="0"/>
              <a:t>Encrypt(m) = c = </a:t>
            </a:r>
            <a:r>
              <a:rPr lang="en-SG" dirty="0" err="1"/>
              <a:t>mG</a:t>
            </a:r>
            <a:r>
              <a:rPr lang="en-SG" dirty="0"/>
              <a:t> + e</a:t>
            </a:r>
          </a:p>
          <a:p>
            <a:pPr marL="177800" indent="0">
              <a:buFont typeface="Nunito Light"/>
              <a:buNone/>
            </a:pPr>
            <a:endParaRPr lang="en-SG" dirty="0"/>
          </a:p>
        </p:txBody>
      </p:sp>
      <p:sp>
        <p:nvSpPr>
          <p:cNvPr id="7" name="Text Placeholder 2">
            <a:extLst>
              <a:ext uri="{FF2B5EF4-FFF2-40B4-BE49-F238E27FC236}">
                <a16:creationId xmlns:a16="http://schemas.microsoft.com/office/drawing/2014/main" id="{0B79F1EA-C58A-E9BB-1B8E-8244ADC149DB}"/>
              </a:ext>
            </a:extLst>
          </p:cNvPr>
          <p:cNvSpPr txBox="1">
            <a:spLocks/>
          </p:cNvSpPr>
          <p:nvPr/>
        </p:nvSpPr>
        <p:spPr>
          <a:xfrm>
            <a:off x="443775" y="3767836"/>
            <a:ext cx="2807425" cy="1268621"/>
          </a:xfrm>
          <a:prstGeom prst="rect">
            <a:avLst/>
          </a:prstGeom>
          <a:noFill/>
          <a:ln>
            <a:solidFill>
              <a:srgbClr val="FF0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chemeClr val="dk1"/>
              </a:buClr>
              <a:buSzPts val="800"/>
              <a:buFont typeface="Nunito Light"/>
              <a:buChar char="●"/>
              <a:defRPr sz="1400" b="0" i="0" u="none" strike="noStrike" cap="none">
                <a:solidFill>
                  <a:schemeClr val="dk1"/>
                </a:solidFill>
                <a:latin typeface="Source Sans 3"/>
                <a:ea typeface="Source Sans 3"/>
                <a:cs typeface="Source Sans 3"/>
                <a:sym typeface="Source Sans 3"/>
              </a:defRPr>
            </a:lvl1pPr>
            <a:lvl2pPr marL="914400" marR="0" lvl="1"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2pPr>
            <a:lvl3pPr marL="1371600" marR="0" lvl="2" indent="-304800" algn="l" rtl="0">
              <a:lnSpc>
                <a:spcPct val="115000"/>
              </a:lnSpc>
              <a:spcBef>
                <a:spcPts val="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3pPr>
            <a:lvl4pPr marL="1828800" marR="0" lvl="3"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4pPr>
            <a:lvl5pPr marL="2286000" marR="0" lvl="4"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5pPr>
            <a:lvl6pPr marL="2743200" marR="0" lvl="5"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6pPr>
            <a:lvl7pPr marL="3200400" marR="0" lvl="6"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7pPr>
            <a:lvl8pPr marL="3657600" marR="0" lvl="7" indent="-304800" algn="l" rtl="0">
              <a:lnSpc>
                <a:spcPct val="115000"/>
              </a:lnSpc>
              <a:spcBef>
                <a:spcPts val="1600"/>
              </a:spcBef>
              <a:spcAft>
                <a:spcPts val="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8pPr>
            <a:lvl9pPr marL="4114800" marR="0" lvl="8" indent="-304800" algn="l" rtl="0">
              <a:lnSpc>
                <a:spcPct val="115000"/>
              </a:lnSpc>
              <a:spcBef>
                <a:spcPts val="1600"/>
              </a:spcBef>
              <a:spcAft>
                <a:spcPts val="1600"/>
              </a:spcAft>
              <a:buClr>
                <a:schemeClr val="dk1"/>
              </a:buClr>
              <a:buSzPts val="1200"/>
              <a:buFont typeface="Nunito Light"/>
              <a:buChar char="■"/>
              <a:defRPr sz="1400" b="0" i="0" u="none" strike="noStrike" cap="none">
                <a:solidFill>
                  <a:schemeClr val="dk1"/>
                </a:solidFill>
                <a:latin typeface="Source Sans 3"/>
                <a:ea typeface="Source Sans 3"/>
                <a:cs typeface="Source Sans 3"/>
                <a:sym typeface="Source Sans 3"/>
              </a:defRPr>
            </a:lvl9pPr>
          </a:lstStyle>
          <a:p>
            <a:pPr marL="177800" indent="0">
              <a:buFont typeface="Nunito Light"/>
              <a:buNone/>
            </a:pPr>
            <a:r>
              <a:rPr lang="en-SG" dirty="0"/>
              <a:t>3.  DECRYPTION</a:t>
            </a:r>
          </a:p>
          <a:p>
            <a:pPr marL="177800" indent="0">
              <a:buFont typeface="Nunito Light"/>
              <a:buNone/>
            </a:pPr>
            <a:endParaRPr lang="en-SG" dirty="0"/>
          </a:p>
          <a:p>
            <a:pPr marL="177800" indent="0">
              <a:buFont typeface="Nunito Light"/>
              <a:buNone/>
            </a:pPr>
            <a:endParaRPr lang="en-SG" dirty="0"/>
          </a:p>
        </p:txBody>
      </p:sp>
      <p:cxnSp>
        <p:nvCxnSpPr>
          <p:cNvPr id="20" name="Straight Arrow Connector 19">
            <a:extLst>
              <a:ext uri="{FF2B5EF4-FFF2-40B4-BE49-F238E27FC236}">
                <a16:creationId xmlns:a16="http://schemas.microsoft.com/office/drawing/2014/main" id="{A209543F-E7F7-2100-9E1F-8AA08BF101A4}"/>
              </a:ext>
            </a:extLst>
          </p:cNvPr>
          <p:cNvCxnSpPr>
            <a:cxnSpLocks/>
          </p:cNvCxnSpPr>
          <p:nvPr/>
        </p:nvCxnSpPr>
        <p:spPr>
          <a:xfrm>
            <a:off x="3693886" y="3309257"/>
            <a:ext cx="18360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9003F3F-4C6A-F241-50AC-A9731B524836}"/>
              </a:ext>
            </a:extLst>
          </p:cNvPr>
          <p:cNvCxnSpPr>
            <a:cxnSpLocks/>
          </p:cNvCxnSpPr>
          <p:nvPr/>
        </p:nvCxnSpPr>
        <p:spPr>
          <a:xfrm flipH="1">
            <a:off x="3693886" y="3918171"/>
            <a:ext cx="18360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8526944-12F9-7718-D2E7-C1C9B2DD0351}"/>
              </a:ext>
            </a:extLst>
          </p:cNvPr>
          <p:cNvSpPr txBox="1"/>
          <p:nvPr/>
        </p:nvSpPr>
        <p:spPr>
          <a:xfrm>
            <a:off x="3514863" y="2850679"/>
            <a:ext cx="2184123" cy="461665"/>
          </a:xfrm>
          <a:prstGeom prst="rect">
            <a:avLst/>
          </a:prstGeom>
          <a:noFill/>
        </p:spPr>
        <p:txBody>
          <a:bodyPr wrap="square" rtlCol="0">
            <a:spAutoFit/>
          </a:bodyPr>
          <a:lstStyle/>
          <a:p>
            <a:r>
              <a:rPr lang="en-SG" sz="1200" dirty="0">
                <a:solidFill>
                  <a:schemeClr val="tx1"/>
                </a:solidFill>
              </a:rPr>
              <a:t>Alice sends public key </a:t>
            </a:r>
            <a:r>
              <a:rPr lang="en-SG" sz="1200" b="1" dirty="0">
                <a:solidFill>
                  <a:schemeClr val="tx1"/>
                </a:solidFill>
              </a:rPr>
              <a:t>G</a:t>
            </a:r>
            <a:r>
              <a:rPr lang="en-SG" sz="1200" dirty="0">
                <a:solidFill>
                  <a:schemeClr val="tx1"/>
                </a:solidFill>
              </a:rPr>
              <a:t> to Bob</a:t>
            </a:r>
          </a:p>
        </p:txBody>
      </p:sp>
      <p:sp>
        <p:nvSpPr>
          <p:cNvPr id="26" name="TextBox 25">
            <a:extLst>
              <a:ext uri="{FF2B5EF4-FFF2-40B4-BE49-F238E27FC236}">
                <a16:creationId xmlns:a16="http://schemas.microsoft.com/office/drawing/2014/main" id="{4912AE3D-3BF0-E334-9CAC-54071A672B45}"/>
              </a:ext>
            </a:extLst>
          </p:cNvPr>
          <p:cNvSpPr txBox="1"/>
          <p:nvPr/>
        </p:nvSpPr>
        <p:spPr>
          <a:xfrm>
            <a:off x="3340693" y="3490837"/>
            <a:ext cx="2532464" cy="276999"/>
          </a:xfrm>
          <a:prstGeom prst="rect">
            <a:avLst/>
          </a:prstGeom>
          <a:noFill/>
        </p:spPr>
        <p:txBody>
          <a:bodyPr wrap="square" rtlCol="0">
            <a:spAutoFit/>
          </a:bodyPr>
          <a:lstStyle/>
          <a:p>
            <a:r>
              <a:rPr lang="en-SG" sz="1200" dirty="0">
                <a:solidFill>
                  <a:schemeClr val="tx1"/>
                </a:solidFill>
              </a:rPr>
              <a:t>Bob sends ciphertext </a:t>
            </a:r>
            <a:r>
              <a:rPr lang="en-SG" sz="1200" b="1" dirty="0">
                <a:solidFill>
                  <a:schemeClr val="tx1"/>
                </a:solidFill>
              </a:rPr>
              <a:t>c</a:t>
            </a:r>
            <a:r>
              <a:rPr lang="en-SG" sz="1200" dirty="0">
                <a:solidFill>
                  <a:schemeClr val="tx1"/>
                </a:solidFill>
              </a:rPr>
              <a:t> to Alice</a:t>
            </a:r>
          </a:p>
        </p:txBody>
      </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D5F9183F-8533-2D73-EA6E-EE3A4DEE432F}"/>
                  </a:ext>
                </a:extLst>
              </p:cNvPr>
              <p:cNvSpPr txBox="1"/>
              <p:nvPr/>
            </p:nvSpPr>
            <p:spPr>
              <a:xfrm>
                <a:off x="3546297" y="4677401"/>
                <a:ext cx="4407532" cy="276999"/>
              </a:xfrm>
              <a:prstGeom prst="rect">
                <a:avLst/>
              </a:prstGeom>
              <a:noFill/>
            </p:spPr>
            <p:txBody>
              <a:bodyPr wrap="square" rtlCol="0">
                <a:spAutoFit/>
              </a:bodyPr>
              <a:lstStyle/>
              <a:p>
                <a:r>
                  <a:rPr lang="en-SG" sz="1200" dirty="0">
                    <a:solidFill>
                      <a:schemeClr val="tx1"/>
                    </a:solidFill>
                  </a:rPr>
                  <a:t>Find </a:t>
                </a:r>
                <a14:m>
                  <m:oMath xmlns:m="http://schemas.openxmlformats.org/officeDocument/2006/math">
                    <m:r>
                      <a:rPr lang="en-SG" sz="1200" i="1" dirty="0" smtClean="0">
                        <a:solidFill>
                          <a:schemeClr val="tx1"/>
                        </a:solidFill>
                        <a:latin typeface="Cambria Math" panose="02040503050406030204" pitchFamily="18" charset="0"/>
                      </a:rPr>
                      <m:t>𝜙</m:t>
                    </m:r>
                  </m:oMath>
                </a14:m>
                <a:r>
                  <a:rPr lang="en-SG" sz="1200" dirty="0">
                    <a:solidFill>
                      <a:schemeClr val="tx1"/>
                    </a:solidFill>
                  </a:rPr>
                  <a:t> without knowing error e</a:t>
                </a:r>
              </a:p>
            </p:txBody>
          </p:sp>
        </mc:Choice>
        <mc:Fallback xmlns="">
          <p:sp>
            <p:nvSpPr>
              <p:cNvPr id="27" name="TextBox 26">
                <a:extLst>
                  <a:ext uri="{FF2B5EF4-FFF2-40B4-BE49-F238E27FC236}">
                    <a16:creationId xmlns:a16="http://schemas.microsoft.com/office/drawing/2014/main" id="{D5F9183F-8533-2D73-EA6E-EE3A4DEE432F}"/>
                  </a:ext>
                </a:extLst>
              </p:cNvPr>
              <p:cNvSpPr txBox="1">
                <a:spLocks noRot="1" noChangeAspect="1" noMove="1" noResize="1" noEditPoints="1" noAdjustHandles="1" noChangeArrowheads="1" noChangeShapeType="1" noTextEdit="1"/>
              </p:cNvSpPr>
              <p:nvPr/>
            </p:nvSpPr>
            <p:spPr>
              <a:xfrm>
                <a:off x="3546297" y="4677401"/>
                <a:ext cx="4407532" cy="276999"/>
              </a:xfrm>
              <a:prstGeom prst="rect">
                <a:avLst/>
              </a:prstGeom>
              <a:blipFill>
                <a:blip r:embed="rId3"/>
                <a:stretch>
                  <a:fillRect l="-138" t="-2174" b="-13043"/>
                </a:stretch>
              </a:blipFill>
            </p:spPr>
            <p:txBody>
              <a:bodyPr/>
              <a:lstStyle/>
              <a:p>
                <a:r>
                  <a:rPr lang="en-SG">
                    <a:noFill/>
                  </a:rPr>
                  <a:t> </a:t>
                </a:r>
              </a:p>
            </p:txBody>
          </p:sp>
        </mc:Fallback>
      </mc:AlternateContent>
      <p:sp>
        <p:nvSpPr>
          <p:cNvPr id="28" name="TextBox 27">
            <a:extLst>
              <a:ext uri="{FF2B5EF4-FFF2-40B4-BE49-F238E27FC236}">
                <a16:creationId xmlns:a16="http://schemas.microsoft.com/office/drawing/2014/main" id="{626F1A0A-F8FF-4938-3E99-3EC9BA1DC17B}"/>
              </a:ext>
            </a:extLst>
          </p:cNvPr>
          <p:cNvSpPr txBox="1"/>
          <p:nvPr/>
        </p:nvSpPr>
        <p:spPr>
          <a:xfrm>
            <a:off x="1376975" y="1444120"/>
            <a:ext cx="941023" cy="400110"/>
          </a:xfrm>
          <a:prstGeom prst="rect">
            <a:avLst/>
          </a:prstGeom>
          <a:noFill/>
        </p:spPr>
        <p:txBody>
          <a:bodyPr wrap="square" rtlCol="0">
            <a:spAutoFit/>
          </a:bodyPr>
          <a:lstStyle/>
          <a:p>
            <a:r>
              <a:rPr lang="en-SG" sz="2000" b="1" dirty="0">
                <a:solidFill>
                  <a:schemeClr val="accent1"/>
                </a:solidFill>
              </a:rPr>
              <a:t>Alice</a:t>
            </a:r>
          </a:p>
        </p:txBody>
      </p:sp>
      <p:sp>
        <p:nvSpPr>
          <p:cNvPr id="29" name="TextBox 28">
            <a:extLst>
              <a:ext uri="{FF2B5EF4-FFF2-40B4-BE49-F238E27FC236}">
                <a16:creationId xmlns:a16="http://schemas.microsoft.com/office/drawing/2014/main" id="{65D5E68D-6CD6-311E-BBD1-6CA6C5DF14AE}"/>
              </a:ext>
            </a:extLst>
          </p:cNvPr>
          <p:cNvSpPr txBox="1"/>
          <p:nvPr/>
        </p:nvSpPr>
        <p:spPr>
          <a:xfrm>
            <a:off x="7000592" y="1437480"/>
            <a:ext cx="681647" cy="400110"/>
          </a:xfrm>
          <a:prstGeom prst="rect">
            <a:avLst/>
          </a:prstGeom>
          <a:noFill/>
        </p:spPr>
        <p:txBody>
          <a:bodyPr wrap="square" rtlCol="0">
            <a:spAutoFit/>
          </a:bodyPr>
          <a:lstStyle/>
          <a:p>
            <a:r>
              <a:rPr lang="en-SG" sz="2000" b="1" dirty="0">
                <a:solidFill>
                  <a:schemeClr val="accent1"/>
                </a:solidFill>
              </a:rPr>
              <a:t>Bob</a:t>
            </a:r>
          </a:p>
        </p:txBody>
      </p:sp>
      <p:pic>
        <p:nvPicPr>
          <p:cNvPr id="8" name="Picture 7">
            <a:extLst>
              <a:ext uri="{FF2B5EF4-FFF2-40B4-BE49-F238E27FC236}">
                <a16:creationId xmlns:a16="http://schemas.microsoft.com/office/drawing/2014/main" id="{3332B6BD-6A18-8550-DBF9-3BCFE621AAC8}"/>
              </a:ext>
            </a:extLst>
          </p:cNvPr>
          <p:cNvPicPr>
            <a:picLocks noChangeAspect="1"/>
          </p:cNvPicPr>
          <p:nvPr/>
        </p:nvPicPr>
        <p:blipFill>
          <a:blip r:embed="rId4"/>
          <a:stretch>
            <a:fillRect/>
          </a:stretch>
        </p:blipFill>
        <p:spPr>
          <a:xfrm>
            <a:off x="662594" y="2236697"/>
            <a:ext cx="2179665" cy="1147958"/>
          </a:xfrm>
          <a:prstGeom prst="rect">
            <a:avLst/>
          </a:prstGeom>
        </p:spPr>
      </p:pic>
      <p:pic>
        <p:nvPicPr>
          <p:cNvPr id="11" name="Picture 10">
            <a:extLst>
              <a:ext uri="{FF2B5EF4-FFF2-40B4-BE49-F238E27FC236}">
                <a16:creationId xmlns:a16="http://schemas.microsoft.com/office/drawing/2014/main" id="{062D10A6-253D-DC3C-DD89-7EE1BCE31765}"/>
              </a:ext>
            </a:extLst>
          </p:cNvPr>
          <p:cNvPicPr>
            <a:picLocks noChangeAspect="1"/>
          </p:cNvPicPr>
          <p:nvPr/>
        </p:nvPicPr>
        <p:blipFill>
          <a:blip r:embed="rId5"/>
          <a:stretch>
            <a:fillRect/>
          </a:stretch>
        </p:blipFill>
        <p:spPr>
          <a:xfrm>
            <a:off x="720000" y="4130095"/>
            <a:ext cx="1597998" cy="810252"/>
          </a:xfrm>
          <a:prstGeom prst="rect">
            <a:avLst/>
          </a:prstGeom>
        </p:spPr>
      </p:pic>
      <p:pic>
        <p:nvPicPr>
          <p:cNvPr id="13" name="Picture 12">
            <a:extLst>
              <a:ext uri="{FF2B5EF4-FFF2-40B4-BE49-F238E27FC236}">
                <a16:creationId xmlns:a16="http://schemas.microsoft.com/office/drawing/2014/main" id="{4B5FFDD7-49DB-FE40-EF91-72E0FEF0AC96}"/>
              </a:ext>
            </a:extLst>
          </p:cNvPr>
          <p:cNvPicPr>
            <a:picLocks noChangeAspect="1"/>
          </p:cNvPicPr>
          <p:nvPr/>
        </p:nvPicPr>
        <p:blipFill>
          <a:blip r:embed="rId6"/>
          <a:stretch>
            <a:fillRect/>
          </a:stretch>
        </p:blipFill>
        <p:spPr>
          <a:xfrm>
            <a:off x="3509687" y="1874922"/>
            <a:ext cx="2189299" cy="762098"/>
          </a:xfrm>
          <a:prstGeom prst="rect">
            <a:avLst/>
          </a:prstGeom>
        </p:spPr>
      </p:pic>
      <p:sp>
        <p:nvSpPr>
          <p:cNvPr id="14" name="TextBox 13">
            <a:extLst>
              <a:ext uri="{FF2B5EF4-FFF2-40B4-BE49-F238E27FC236}">
                <a16:creationId xmlns:a16="http://schemas.microsoft.com/office/drawing/2014/main" id="{7EBC254B-19EA-CA32-7D19-4B371F69FF93}"/>
              </a:ext>
            </a:extLst>
          </p:cNvPr>
          <p:cNvSpPr txBox="1"/>
          <p:nvPr/>
        </p:nvSpPr>
        <p:spPr>
          <a:xfrm>
            <a:off x="4271091" y="4298366"/>
            <a:ext cx="681647" cy="400110"/>
          </a:xfrm>
          <a:prstGeom prst="rect">
            <a:avLst/>
          </a:prstGeom>
          <a:noFill/>
        </p:spPr>
        <p:txBody>
          <a:bodyPr wrap="square" rtlCol="0">
            <a:spAutoFit/>
          </a:bodyPr>
          <a:lstStyle/>
          <a:p>
            <a:r>
              <a:rPr lang="en-SG" sz="2000" b="1" dirty="0">
                <a:solidFill>
                  <a:schemeClr val="accent1"/>
                </a:solidFill>
              </a:rPr>
              <a:t>Eve</a:t>
            </a:r>
          </a:p>
        </p:txBody>
      </p:sp>
    </p:spTree>
    <p:extLst>
      <p:ext uri="{BB962C8B-B14F-4D97-AF65-F5344CB8AC3E}">
        <p14:creationId xmlns:p14="http://schemas.microsoft.com/office/powerpoint/2010/main" val="16153481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7">
          <a:extLst>
            <a:ext uri="{FF2B5EF4-FFF2-40B4-BE49-F238E27FC236}">
              <a16:creationId xmlns:a16="http://schemas.microsoft.com/office/drawing/2014/main" id="{7ADEC7C7-7B48-62E6-A314-5B6C6C85451C}"/>
            </a:ext>
          </a:extLst>
        </p:cNvPr>
        <p:cNvGrpSpPr/>
        <p:nvPr/>
      </p:nvGrpSpPr>
      <p:grpSpPr>
        <a:xfrm>
          <a:off x="0" y="0"/>
          <a:ext cx="0" cy="0"/>
          <a:chOff x="0" y="0"/>
          <a:chExt cx="0" cy="0"/>
        </a:xfrm>
      </p:grpSpPr>
      <p:sp>
        <p:nvSpPr>
          <p:cNvPr id="2588" name="Google Shape;2588;p40">
            <a:extLst>
              <a:ext uri="{FF2B5EF4-FFF2-40B4-BE49-F238E27FC236}">
                <a16:creationId xmlns:a16="http://schemas.microsoft.com/office/drawing/2014/main" id="{9A050A5A-FAA9-3B90-C010-FA1A943CD894}"/>
              </a:ext>
            </a:extLst>
          </p:cNvPr>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Hash-Based Cryptography</a:t>
            </a:r>
            <a:endParaRPr dirty="0">
              <a:solidFill>
                <a:schemeClr val="accent1"/>
              </a:solidFill>
            </a:endParaRPr>
          </a:p>
        </p:txBody>
      </p:sp>
      <p:sp>
        <p:nvSpPr>
          <p:cNvPr id="2589" name="Google Shape;2589;p40">
            <a:extLst>
              <a:ext uri="{FF2B5EF4-FFF2-40B4-BE49-F238E27FC236}">
                <a16:creationId xmlns:a16="http://schemas.microsoft.com/office/drawing/2014/main" id="{8FE52743-EC4E-B32F-F259-E4B50594A557}"/>
              </a:ext>
            </a:extLst>
          </p:cNvPr>
          <p:cNvSpPr txBox="1">
            <a:spLocks noGrp="1"/>
          </p:cNvSpPr>
          <p:nvPr>
            <p:ph type="body" idx="1"/>
          </p:nvPr>
        </p:nvSpPr>
        <p:spPr>
          <a:xfrm>
            <a:off x="720000" y="1097525"/>
            <a:ext cx="4239350" cy="3929250"/>
          </a:xfrm>
          <a:prstGeom prst="rect">
            <a:avLst/>
          </a:prstGeom>
        </p:spPr>
        <p:txBody>
          <a:bodyPr spcFirstLastPara="1" wrap="square" lIns="91425" tIns="91425" rIns="91425" bIns="91425" anchor="t" anchorCtr="0">
            <a:spAutoFit/>
          </a:bodyPr>
          <a:lstStyle/>
          <a:p>
            <a:pPr marL="171450" indent="-171450">
              <a:lnSpc>
                <a:spcPct val="100000"/>
              </a:lnSpc>
              <a:spcBef>
                <a:spcPts val="1000"/>
              </a:spcBef>
            </a:pPr>
            <a:r>
              <a:rPr lang="en-SG" dirty="0"/>
              <a:t>Cryptography based on </a:t>
            </a:r>
            <a:r>
              <a:rPr lang="en-SG" b="1" dirty="0"/>
              <a:t>hash functions</a:t>
            </a:r>
          </a:p>
          <a:p>
            <a:pPr marL="171450" indent="-171450">
              <a:lnSpc>
                <a:spcPct val="100000"/>
              </a:lnSpc>
              <a:spcBef>
                <a:spcPts val="1000"/>
              </a:spcBef>
            </a:pPr>
            <a:r>
              <a:rPr lang="en-SG" dirty="0"/>
              <a:t>1978: Combine </a:t>
            </a:r>
            <a:r>
              <a:rPr lang="en-SG" b="1" dirty="0"/>
              <a:t>one-time hash signatures</a:t>
            </a:r>
            <a:r>
              <a:rPr lang="en-SG" dirty="0"/>
              <a:t> with </a:t>
            </a:r>
            <a:r>
              <a:rPr lang="en-SG" b="1" dirty="0"/>
              <a:t>Merkle tress</a:t>
            </a:r>
            <a:endParaRPr lang="en-SG" dirty="0"/>
          </a:p>
          <a:p>
            <a:pPr marL="171450" indent="-171450">
              <a:lnSpc>
                <a:spcPct val="100000"/>
              </a:lnSpc>
              <a:spcBef>
                <a:spcPts val="1000"/>
              </a:spcBef>
            </a:pPr>
            <a:r>
              <a:rPr lang="en-SG" dirty="0">
                <a:solidFill>
                  <a:schemeClr val="tx1"/>
                </a:solidFill>
              </a:rPr>
              <a:t>NIST: 2 Digital Signatures</a:t>
            </a:r>
          </a:p>
          <a:p>
            <a:pPr marL="628650" lvl="1" indent="-171450">
              <a:lnSpc>
                <a:spcPct val="100000"/>
              </a:lnSpc>
            </a:pPr>
            <a:r>
              <a:rPr lang="en-SG" dirty="0">
                <a:solidFill>
                  <a:schemeClr val="tx1"/>
                </a:solidFill>
              </a:rPr>
              <a:t>SPHINCS+</a:t>
            </a:r>
          </a:p>
          <a:p>
            <a:pPr marL="628650" lvl="1" indent="-171450">
              <a:lnSpc>
                <a:spcPct val="100000"/>
              </a:lnSpc>
            </a:pPr>
            <a:r>
              <a:rPr lang="en-SG" dirty="0">
                <a:solidFill>
                  <a:schemeClr val="tx1"/>
                </a:solidFill>
              </a:rPr>
              <a:t>Picnic</a:t>
            </a:r>
          </a:p>
          <a:p>
            <a:pPr marL="171450" indent="-171450">
              <a:lnSpc>
                <a:spcPct val="100000"/>
              </a:lnSpc>
            </a:pPr>
            <a:r>
              <a:rPr lang="en-SG" dirty="0"/>
              <a:t>Pros</a:t>
            </a:r>
          </a:p>
          <a:p>
            <a:pPr marL="628650" lvl="1" indent="-171450">
              <a:lnSpc>
                <a:spcPct val="100000"/>
              </a:lnSpc>
              <a:spcBef>
                <a:spcPts val="1000"/>
              </a:spcBef>
            </a:pPr>
            <a:r>
              <a:rPr lang="en-SG" dirty="0"/>
              <a:t>Only security assumption is security of hash function</a:t>
            </a:r>
          </a:p>
          <a:p>
            <a:pPr marL="628650" lvl="1" indent="-171450">
              <a:lnSpc>
                <a:spcPct val="100000"/>
              </a:lnSpc>
            </a:pPr>
            <a:r>
              <a:rPr lang="en-SG" dirty="0"/>
              <a:t>Easily replace hash functions with newer/efficient/secure</a:t>
            </a:r>
          </a:p>
          <a:p>
            <a:pPr marL="628650" lvl="1" indent="-171450">
              <a:lnSpc>
                <a:spcPct val="100000"/>
              </a:lnSpc>
            </a:pPr>
            <a:r>
              <a:rPr lang="en-SG" dirty="0"/>
              <a:t>Fast</a:t>
            </a:r>
          </a:p>
          <a:p>
            <a:pPr marL="171450" indent="-171450">
              <a:lnSpc>
                <a:spcPct val="100000"/>
              </a:lnSpc>
            </a:pPr>
            <a:r>
              <a:rPr lang="en-SG" dirty="0"/>
              <a:t>Cons</a:t>
            </a:r>
          </a:p>
          <a:p>
            <a:pPr marL="628650" lvl="1" indent="-171450">
              <a:lnSpc>
                <a:spcPct val="100000"/>
              </a:lnSpc>
            </a:pPr>
            <a:r>
              <a:rPr lang="en-SG" dirty="0"/>
              <a:t>Large private key and signatures</a:t>
            </a:r>
            <a:endParaRPr lang="en-US" dirty="0"/>
          </a:p>
          <a:p>
            <a:pPr marL="628650" lvl="1" indent="-171450">
              <a:lnSpc>
                <a:spcPct val="100000"/>
              </a:lnSpc>
            </a:pPr>
            <a:r>
              <a:rPr lang="en-US" dirty="0"/>
              <a:t>Only finite number of signatures</a:t>
            </a:r>
          </a:p>
        </p:txBody>
      </p:sp>
      <p:pic>
        <p:nvPicPr>
          <p:cNvPr id="2" name="Google Shape;2596;p41">
            <a:extLst>
              <a:ext uri="{FF2B5EF4-FFF2-40B4-BE49-F238E27FC236}">
                <a16:creationId xmlns:a16="http://schemas.microsoft.com/office/drawing/2014/main" id="{42EBF654-B37D-788F-722D-0255C50535F8}"/>
              </a:ext>
            </a:extLst>
          </p:cNvPr>
          <p:cNvPicPr preferRelativeResize="0"/>
          <p:nvPr/>
        </p:nvPicPr>
        <p:blipFill>
          <a:blip r:embed="rId3">
            <a:alphaModFix/>
          </a:blip>
          <a:stretch>
            <a:fillRect/>
          </a:stretch>
        </p:blipFill>
        <p:spPr>
          <a:xfrm>
            <a:off x="4867275" y="1990726"/>
            <a:ext cx="4074479" cy="2017300"/>
          </a:xfrm>
          <a:prstGeom prst="rect">
            <a:avLst/>
          </a:prstGeom>
          <a:noFill/>
          <a:ln>
            <a:noFill/>
          </a:ln>
        </p:spPr>
      </p:pic>
    </p:spTree>
    <p:extLst>
      <p:ext uri="{BB962C8B-B14F-4D97-AF65-F5344CB8AC3E}">
        <p14:creationId xmlns:p14="http://schemas.microsoft.com/office/powerpoint/2010/main" val="19651015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51B5-0BA8-8BDC-9872-936C74DDD88C}"/>
              </a:ext>
            </a:extLst>
          </p:cNvPr>
          <p:cNvSpPr>
            <a:spLocks noGrp="1"/>
          </p:cNvSpPr>
          <p:nvPr>
            <p:ph type="title"/>
          </p:nvPr>
        </p:nvSpPr>
        <p:spPr/>
        <p:txBody>
          <a:bodyPr/>
          <a:lstStyle/>
          <a:p>
            <a:r>
              <a:rPr lang="en-SG" dirty="0">
                <a:solidFill>
                  <a:schemeClr val="accent1"/>
                </a:solidFill>
              </a:rPr>
              <a:t>Isogeny-Based Cryptography</a:t>
            </a:r>
          </a:p>
        </p:txBody>
      </p:sp>
      <p:sp>
        <p:nvSpPr>
          <p:cNvPr id="3" name="Text Placeholder 2">
            <a:extLst>
              <a:ext uri="{FF2B5EF4-FFF2-40B4-BE49-F238E27FC236}">
                <a16:creationId xmlns:a16="http://schemas.microsoft.com/office/drawing/2014/main" id="{E83C7843-9364-895A-3405-E71028F5C5EC}"/>
              </a:ext>
            </a:extLst>
          </p:cNvPr>
          <p:cNvSpPr>
            <a:spLocks noGrp="1"/>
          </p:cNvSpPr>
          <p:nvPr>
            <p:ph type="body" idx="1"/>
          </p:nvPr>
        </p:nvSpPr>
        <p:spPr>
          <a:xfrm>
            <a:off x="720000" y="1339574"/>
            <a:ext cx="4956900" cy="3558925"/>
          </a:xfrm>
        </p:spPr>
        <p:txBody>
          <a:bodyPr>
            <a:noAutofit/>
          </a:bodyPr>
          <a:lstStyle/>
          <a:p>
            <a:pPr>
              <a:lnSpc>
                <a:spcPct val="150000"/>
              </a:lnSpc>
            </a:pPr>
            <a:r>
              <a:rPr lang="en-SG" dirty="0"/>
              <a:t>Cryptography based on </a:t>
            </a:r>
            <a:r>
              <a:rPr lang="en-SG" b="1" dirty="0"/>
              <a:t>maps between elliptic curves</a:t>
            </a:r>
          </a:p>
          <a:p>
            <a:pPr>
              <a:lnSpc>
                <a:spcPct val="150000"/>
              </a:lnSpc>
            </a:pPr>
            <a:r>
              <a:rPr lang="en-SG" dirty="0"/>
              <a:t>2011: SIDH (</a:t>
            </a:r>
            <a:r>
              <a:rPr lang="en-SG" dirty="0" err="1"/>
              <a:t>Supersingular</a:t>
            </a:r>
            <a:r>
              <a:rPr lang="en-SG" dirty="0"/>
              <a:t> </a:t>
            </a:r>
            <a:r>
              <a:rPr lang="en-SG" dirty="0" err="1"/>
              <a:t>Isgoney</a:t>
            </a:r>
            <a:r>
              <a:rPr lang="en-SG" dirty="0"/>
              <a:t> Diffie-Hellman)</a:t>
            </a:r>
          </a:p>
          <a:p>
            <a:pPr>
              <a:lnSpc>
                <a:spcPct val="150000"/>
              </a:lnSpc>
            </a:pPr>
            <a:r>
              <a:rPr lang="en-SG" dirty="0">
                <a:solidFill>
                  <a:schemeClr val="tx1"/>
                </a:solidFill>
              </a:rPr>
              <a:t>NIST: 1 Encryption</a:t>
            </a:r>
          </a:p>
          <a:p>
            <a:pPr lvl="1">
              <a:lnSpc>
                <a:spcPct val="150000"/>
              </a:lnSpc>
            </a:pPr>
            <a:r>
              <a:rPr lang="en-SG" dirty="0">
                <a:solidFill>
                  <a:schemeClr val="tx1"/>
                </a:solidFill>
              </a:rPr>
              <a:t>SIKE (</a:t>
            </a:r>
            <a:r>
              <a:rPr lang="en-SG" dirty="0" err="1">
                <a:solidFill>
                  <a:schemeClr val="tx1"/>
                </a:solidFill>
              </a:rPr>
              <a:t>Supersingular</a:t>
            </a:r>
            <a:r>
              <a:rPr lang="en-SG" dirty="0">
                <a:solidFill>
                  <a:schemeClr val="tx1"/>
                </a:solidFill>
              </a:rPr>
              <a:t> Isogeny Key Exchange)</a:t>
            </a:r>
          </a:p>
          <a:p>
            <a:pPr>
              <a:lnSpc>
                <a:spcPct val="150000"/>
              </a:lnSpc>
            </a:pPr>
            <a:r>
              <a:rPr lang="en-SG" dirty="0"/>
              <a:t>Pros</a:t>
            </a:r>
          </a:p>
          <a:p>
            <a:pPr lvl="1">
              <a:lnSpc>
                <a:spcPct val="150000"/>
              </a:lnSpc>
            </a:pPr>
            <a:r>
              <a:rPr lang="en-SG" dirty="0"/>
              <a:t>Smallest key sizes of all remaining cryptosystems: 6000 bits</a:t>
            </a:r>
          </a:p>
          <a:p>
            <a:pPr>
              <a:lnSpc>
                <a:spcPct val="150000"/>
              </a:lnSpc>
            </a:pPr>
            <a:r>
              <a:rPr lang="en-SG" dirty="0"/>
              <a:t>Cons</a:t>
            </a:r>
          </a:p>
          <a:p>
            <a:pPr lvl="1">
              <a:lnSpc>
                <a:spcPct val="150000"/>
              </a:lnSpc>
            </a:pPr>
            <a:r>
              <a:rPr lang="en-SG" dirty="0"/>
              <a:t>Security problem upon which SIKE not been studied as much</a:t>
            </a:r>
          </a:p>
          <a:p>
            <a:pPr lvl="1">
              <a:lnSpc>
                <a:spcPct val="150000"/>
              </a:lnSpc>
            </a:pPr>
            <a:r>
              <a:rPr lang="en-SG" dirty="0"/>
              <a:t>Slower than many other candidates</a:t>
            </a:r>
          </a:p>
        </p:txBody>
      </p:sp>
      <p:pic>
        <p:nvPicPr>
          <p:cNvPr id="5" name="Picture 4">
            <a:extLst>
              <a:ext uri="{FF2B5EF4-FFF2-40B4-BE49-F238E27FC236}">
                <a16:creationId xmlns:a16="http://schemas.microsoft.com/office/drawing/2014/main" id="{BFF23156-36B3-6CE2-C6AA-C7E76CCD08AF}"/>
              </a:ext>
            </a:extLst>
          </p:cNvPr>
          <p:cNvPicPr>
            <a:picLocks noChangeAspect="1"/>
          </p:cNvPicPr>
          <p:nvPr/>
        </p:nvPicPr>
        <p:blipFill>
          <a:blip r:embed="rId3"/>
          <a:stretch>
            <a:fillRect/>
          </a:stretch>
        </p:blipFill>
        <p:spPr>
          <a:xfrm>
            <a:off x="6065514" y="1411475"/>
            <a:ext cx="2600331" cy="2320549"/>
          </a:xfrm>
          <a:prstGeom prst="rect">
            <a:avLst/>
          </a:prstGeom>
        </p:spPr>
      </p:pic>
    </p:spTree>
    <p:extLst>
      <p:ext uri="{BB962C8B-B14F-4D97-AF65-F5344CB8AC3E}">
        <p14:creationId xmlns:p14="http://schemas.microsoft.com/office/powerpoint/2010/main" val="2795598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34"/>
        <p:cNvGrpSpPr/>
        <p:nvPr/>
      </p:nvGrpSpPr>
      <p:grpSpPr>
        <a:xfrm>
          <a:off x="0" y="0"/>
          <a:ext cx="0" cy="0"/>
          <a:chOff x="0" y="0"/>
          <a:chExt cx="0" cy="0"/>
        </a:xfrm>
      </p:grpSpPr>
      <p:sp>
        <p:nvSpPr>
          <p:cNvPr id="2535" name="Google Shape;2535;p32"/>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Learning Outcomes</a:t>
            </a:r>
            <a:endParaRPr/>
          </a:p>
        </p:txBody>
      </p:sp>
      <p:sp>
        <p:nvSpPr>
          <p:cNvPr id="2536" name="Google Shape;2536;p32"/>
          <p:cNvSpPr txBox="1">
            <a:spLocks noGrp="1"/>
          </p:cNvSpPr>
          <p:nvPr>
            <p:ph type="body" idx="1"/>
          </p:nvPr>
        </p:nvSpPr>
        <p:spPr>
          <a:xfrm>
            <a:off x="720000" y="1456925"/>
            <a:ext cx="7704000" cy="19383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a:t>By the end of this lesson, students will be able to:</a:t>
            </a:r>
            <a:endParaRPr sz="1600"/>
          </a:p>
          <a:p>
            <a:pPr marL="457200" lvl="0" indent="-273050" algn="l" rtl="0">
              <a:lnSpc>
                <a:spcPct val="115000"/>
              </a:lnSpc>
              <a:spcBef>
                <a:spcPts val="1000"/>
              </a:spcBef>
              <a:spcAft>
                <a:spcPts val="0"/>
              </a:spcAft>
              <a:buSzPts val="700"/>
              <a:buChar char="●"/>
            </a:pPr>
            <a:r>
              <a:rPr lang="en" sz="1600"/>
              <a:t>Define PQC and contrast it with quantum cryptography.</a:t>
            </a:r>
            <a:endParaRPr sz="1600"/>
          </a:p>
          <a:p>
            <a:pPr marL="457200" lvl="0" indent="-273050" algn="l" rtl="0">
              <a:lnSpc>
                <a:spcPct val="115000"/>
              </a:lnSpc>
              <a:spcBef>
                <a:spcPts val="0"/>
              </a:spcBef>
              <a:spcAft>
                <a:spcPts val="0"/>
              </a:spcAft>
              <a:buSzPts val="700"/>
              <a:buChar char="●"/>
            </a:pPr>
            <a:r>
              <a:rPr lang="en" sz="1600"/>
              <a:t>Understand core PQC approaches and resistance.</a:t>
            </a:r>
            <a:endParaRPr sz="1600"/>
          </a:p>
          <a:p>
            <a:pPr marL="457200" lvl="0" indent="-273050" algn="l" rtl="0">
              <a:lnSpc>
                <a:spcPct val="115000"/>
              </a:lnSpc>
              <a:spcBef>
                <a:spcPts val="0"/>
              </a:spcBef>
              <a:spcAft>
                <a:spcPts val="0"/>
              </a:spcAft>
              <a:buSzPts val="700"/>
              <a:buChar char="●"/>
            </a:pPr>
            <a:r>
              <a:rPr lang="en" sz="1600"/>
              <a:t>Identify real-world cybersecurity use cases (TLS, finance, defense).</a:t>
            </a:r>
            <a:endParaRPr sz="1600"/>
          </a:p>
          <a:p>
            <a:pPr marL="457200" lvl="0" indent="-273050" algn="l" rtl="0">
              <a:lnSpc>
                <a:spcPct val="115000"/>
              </a:lnSpc>
              <a:spcBef>
                <a:spcPts val="0"/>
              </a:spcBef>
              <a:spcAft>
                <a:spcPts val="0"/>
              </a:spcAft>
              <a:buSzPts val="700"/>
              <a:buChar char="●"/>
            </a:pPr>
            <a:r>
              <a:rPr lang="en" sz="1600"/>
              <a:t>Analyze cryptographic threats (Shor’s, Grover’s, brute-force).</a:t>
            </a:r>
            <a:endParaRPr sz="1600"/>
          </a:p>
          <a:p>
            <a:pPr marL="457200" lvl="0" indent="-273050" algn="l" rtl="0">
              <a:lnSpc>
                <a:spcPct val="115000"/>
              </a:lnSpc>
              <a:spcBef>
                <a:spcPts val="0"/>
              </a:spcBef>
              <a:spcAft>
                <a:spcPts val="0"/>
              </a:spcAft>
              <a:buSzPts val="700"/>
              <a:buChar char="●"/>
            </a:pPr>
            <a:r>
              <a:rPr lang="en" sz="1600"/>
              <a:t>Evaluate NIST standards and adoption roadmap.</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A093-93CD-558C-4FD0-E5AEBA92051C}"/>
              </a:ext>
            </a:extLst>
          </p:cNvPr>
          <p:cNvSpPr>
            <a:spLocks noGrp="1"/>
          </p:cNvSpPr>
          <p:nvPr>
            <p:ph type="title"/>
          </p:nvPr>
        </p:nvSpPr>
        <p:spPr/>
        <p:txBody>
          <a:bodyPr/>
          <a:lstStyle/>
          <a:p>
            <a:r>
              <a:rPr lang="en-SG" dirty="0">
                <a:solidFill>
                  <a:schemeClr val="accent1"/>
                </a:solidFill>
              </a:rPr>
              <a:t>Multivariate Cryptography</a:t>
            </a:r>
          </a:p>
        </p:txBody>
      </p:sp>
      <p:sp>
        <p:nvSpPr>
          <p:cNvPr id="3" name="Text Placeholder 2">
            <a:extLst>
              <a:ext uri="{FF2B5EF4-FFF2-40B4-BE49-F238E27FC236}">
                <a16:creationId xmlns:a16="http://schemas.microsoft.com/office/drawing/2014/main" id="{7432B8A6-727C-3B1C-F9FD-55B357001D99}"/>
              </a:ext>
            </a:extLst>
          </p:cNvPr>
          <p:cNvSpPr>
            <a:spLocks noGrp="1"/>
          </p:cNvSpPr>
          <p:nvPr>
            <p:ph type="body" idx="1"/>
          </p:nvPr>
        </p:nvSpPr>
        <p:spPr>
          <a:xfrm>
            <a:off x="720000" y="1139549"/>
            <a:ext cx="6185625" cy="3746775"/>
          </a:xfrm>
        </p:spPr>
        <p:txBody>
          <a:bodyPr/>
          <a:lstStyle/>
          <a:p>
            <a:r>
              <a:rPr lang="en-SG" dirty="0"/>
              <a:t>Cryptography based </a:t>
            </a:r>
            <a:r>
              <a:rPr lang="en-SG" b="1" dirty="0"/>
              <a:t>on polynomial equations in multiple variables</a:t>
            </a:r>
          </a:p>
          <a:p>
            <a:r>
              <a:rPr lang="en-SG" dirty="0"/>
              <a:t>1998: C* (Matsumoto Imai) now broken but inspired other schemes</a:t>
            </a:r>
          </a:p>
          <a:p>
            <a:r>
              <a:rPr lang="en-SG" dirty="0"/>
              <a:t>1996: HFE Hidden Field Equations (</a:t>
            </a:r>
            <a:r>
              <a:rPr lang="en-SG" dirty="0" err="1"/>
              <a:t>Patarin</a:t>
            </a:r>
            <a:r>
              <a:rPr lang="en-SG" dirty="0"/>
              <a:t>)</a:t>
            </a:r>
          </a:p>
          <a:p>
            <a:r>
              <a:rPr lang="en-SG" dirty="0">
                <a:solidFill>
                  <a:schemeClr val="tx1"/>
                </a:solidFill>
              </a:rPr>
              <a:t>NIST: 4 Digital Signatures</a:t>
            </a:r>
          </a:p>
          <a:p>
            <a:pPr lvl="1"/>
            <a:r>
              <a:rPr lang="en-SG" dirty="0" err="1">
                <a:solidFill>
                  <a:schemeClr val="tx1"/>
                </a:solidFill>
              </a:rPr>
              <a:t>GeMSS</a:t>
            </a:r>
            <a:endParaRPr lang="en-SG" dirty="0">
              <a:solidFill>
                <a:schemeClr val="tx1"/>
              </a:solidFill>
            </a:endParaRPr>
          </a:p>
          <a:p>
            <a:pPr lvl="1"/>
            <a:r>
              <a:rPr lang="en-SG" dirty="0">
                <a:solidFill>
                  <a:schemeClr val="tx1"/>
                </a:solidFill>
              </a:rPr>
              <a:t>LUOV</a:t>
            </a:r>
            <a:br>
              <a:rPr lang="en-SG" dirty="0">
                <a:solidFill>
                  <a:schemeClr val="tx1"/>
                </a:solidFill>
              </a:rPr>
            </a:br>
            <a:r>
              <a:rPr lang="en-SG" dirty="0">
                <a:solidFill>
                  <a:schemeClr val="tx1"/>
                </a:solidFill>
              </a:rPr>
              <a:t>MQDSS</a:t>
            </a:r>
          </a:p>
          <a:p>
            <a:pPr lvl="1"/>
            <a:r>
              <a:rPr lang="en-SG" dirty="0">
                <a:solidFill>
                  <a:schemeClr val="tx1"/>
                </a:solidFill>
              </a:rPr>
              <a:t>Rainbow</a:t>
            </a:r>
          </a:p>
          <a:p>
            <a:r>
              <a:rPr lang="en-SG" dirty="0"/>
              <a:t>Pros</a:t>
            </a:r>
          </a:p>
          <a:p>
            <a:pPr lvl="1"/>
            <a:r>
              <a:rPr lang="en-SG" dirty="0"/>
              <a:t>Fast (much faster than RSA)</a:t>
            </a:r>
          </a:p>
          <a:p>
            <a:pPr lvl="1"/>
            <a:r>
              <a:rPr lang="en-SG" dirty="0"/>
              <a:t>Small signature size</a:t>
            </a:r>
          </a:p>
          <a:p>
            <a:pPr lvl="1"/>
            <a:r>
              <a:rPr lang="en-SG" dirty="0"/>
              <a:t>Operations are simple arithmetic</a:t>
            </a:r>
          </a:p>
          <a:p>
            <a:r>
              <a:rPr lang="en-SG" dirty="0"/>
              <a:t>Cons</a:t>
            </a:r>
          </a:p>
          <a:p>
            <a:pPr lvl="1"/>
            <a:r>
              <a:rPr lang="en-SG" dirty="0"/>
              <a:t>Large key sizes (80,000-800,000 bits)</a:t>
            </a:r>
          </a:p>
          <a:p>
            <a:pPr lvl="1"/>
            <a:r>
              <a:rPr lang="en-SG" dirty="0"/>
              <a:t>Security analysis difficult</a:t>
            </a:r>
          </a:p>
        </p:txBody>
      </p:sp>
      <p:pic>
        <p:nvPicPr>
          <p:cNvPr id="5" name="Picture 4">
            <a:extLst>
              <a:ext uri="{FF2B5EF4-FFF2-40B4-BE49-F238E27FC236}">
                <a16:creationId xmlns:a16="http://schemas.microsoft.com/office/drawing/2014/main" id="{59DCA639-8BB0-1208-BF11-2CB5251A6FA4}"/>
              </a:ext>
            </a:extLst>
          </p:cNvPr>
          <p:cNvPicPr>
            <a:picLocks noChangeAspect="1"/>
          </p:cNvPicPr>
          <p:nvPr/>
        </p:nvPicPr>
        <p:blipFill>
          <a:blip r:embed="rId3"/>
          <a:stretch>
            <a:fillRect/>
          </a:stretch>
        </p:blipFill>
        <p:spPr>
          <a:xfrm>
            <a:off x="5838820" y="2324510"/>
            <a:ext cx="2442825" cy="1679441"/>
          </a:xfrm>
          <a:prstGeom prst="rect">
            <a:avLst/>
          </a:prstGeom>
        </p:spPr>
      </p:pic>
    </p:spTree>
    <p:extLst>
      <p:ext uri="{BB962C8B-B14F-4D97-AF65-F5344CB8AC3E}">
        <p14:creationId xmlns:p14="http://schemas.microsoft.com/office/powerpoint/2010/main" val="5278840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00"/>
        <p:cNvGrpSpPr/>
        <p:nvPr/>
      </p:nvGrpSpPr>
      <p:grpSpPr>
        <a:xfrm>
          <a:off x="0" y="0"/>
          <a:ext cx="0" cy="0"/>
          <a:chOff x="0" y="0"/>
          <a:chExt cx="0" cy="0"/>
        </a:xfrm>
      </p:grpSpPr>
      <p:sp>
        <p:nvSpPr>
          <p:cNvPr id="2601" name="Google Shape;2601;p42"/>
          <p:cNvSpPr txBox="1">
            <a:spLocks noGrp="1"/>
          </p:cNvSpPr>
          <p:nvPr>
            <p:ph type="title"/>
          </p:nvPr>
        </p:nvSpPr>
        <p:spPr>
          <a:xfrm>
            <a:off x="3891825" y="1021763"/>
            <a:ext cx="4294800" cy="209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PQC in Cybersecurity - Use Cases</a:t>
            </a:r>
            <a:endParaRPr/>
          </a:p>
        </p:txBody>
      </p:sp>
      <p:sp>
        <p:nvSpPr>
          <p:cNvPr id="2602" name="Google Shape;2602;p42"/>
          <p:cNvSpPr txBox="1">
            <a:spLocks noGrp="1"/>
          </p:cNvSpPr>
          <p:nvPr>
            <p:ph type="subTitle" idx="1"/>
          </p:nvPr>
        </p:nvSpPr>
        <p:spPr>
          <a:xfrm>
            <a:off x="3891825" y="3117038"/>
            <a:ext cx="4294800" cy="100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06"/>
        <p:cNvGrpSpPr/>
        <p:nvPr/>
      </p:nvGrpSpPr>
      <p:grpSpPr>
        <a:xfrm>
          <a:off x="0" y="0"/>
          <a:ext cx="0" cy="0"/>
          <a:chOff x="0" y="0"/>
          <a:chExt cx="0" cy="0"/>
        </a:xfrm>
      </p:grpSpPr>
      <p:sp>
        <p:nvSpPr>
          <p:cNvPr id="2607" name="Google Shape;2607;p43"/>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Internet Security (TLS)</a:t>
            </a:r>
            <a:endParaRPr/>
          </a:p>
        </p:txBody>
      </p:sp>
      <p:sp>
        <p:nvSpPr>
          <p:cNvPr id="2608" name="Google Shape;2608;p43"/>
          <p:cNvSpPr txBox="1">
            <a:spLocks noGrp="1"/>
          </p:cNvSpPr>
          <p:nvPr>
            <p:ph type="body" idx="1"/>
          </p:nvPr>
        </p:nvSpPr>
        <p:spPr>
          <a:xfrm>
            <a:off x="720000" y="1363425"/>
            <a:ext cx="7704000" cy="14160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a:t>Since September 2023, Cloudflare has enabled post-quantum key agreement algorithms for securing connections to origin servers and is progressively adding support for client-side connections. These TLS connections use a hybrid approach—combining the classical X25519 algorithm with the post-quantum Kyber algorithm, known as X25519Kyber768.</a:t>
            </a: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12"/>
        <p:cNvGrpSpPr/>
        <p:nvPr/>
      </p:nvGrpSpPr>
      <p:grpSpPr>
        <a:xfrm>
          <a:off x="0" y="0"/>
          <a:ext cx="0" cy="0"/>
          <a:chOff x="0" y="0"/>
          <a:chExt cx="0" cy="0"/>
        </a:xfrm>
      </p:grpSpPr>
      <p:sp>
        <p:nvSpPr>
          <p:cNvPr id="2613" name="Google Shape;2613;p44"/>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Long-Term Data Protection</a:t>
            </a:r>
            <a:endParaRPr/>
          </a:p>
        </p:txBody>
      </p:sp>
      <p:sp>
        <p:nvSpPr>
          <p:cNvPr id="2614" name="Google Shape;2614;p44"/>
          <p:cNvSpPr txBox="1">
            <a:spLocks noGrp="1"/>
          </p:cNvSpPr>
          <p:nvPr>
            <p:ph type="body" idx="1"/>
          </p:nvPr>
        </p:nvSpPr>
        <p:spPr>
          <a:xfrm>
            <a:off x="720000" y="1363425"/>
            <a:ext cx="7704000" cy="14160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a:t>Long-term data protection is critical in sectors like finance and government. The UK’s NCSC recommends planning PQC migration as early as 2028 for systems storing sensitive data with long life cycles. Organizations must conduct asset discovery, map cryptographic dependencies, and migrate legacy services to post-quantum-safe algorithms before fully transitioning across infrastructure by 2035</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18"/>
        <p:cNvGrpSpPr/>
        <p:nvPr/>
      </p:nvGrpSpPr>
      <p:grpSpPr>
        <a:xfrm>
          <a:off x="0" y="0"/>
          <a:ext cx="0" cy="0"/>
          <a:chOff x="0" y="0"/>
          <a:chExt cx="0" cy="0"/>
        </a:xfrm>
      </p:grpSpPr>
      <p:sp>
        <p:nvSpPr>
          <p:cNvPr id="2619" name="Google Shape;2619;p45"/>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Systems</a:t>
            </a:r>
            <a:endParaRPr/>
          </a:p>
        </p:txBody>
      </p:sp>
      <p:sp>
        <p:nvSpPr>
          <p:cNvPr id="2620" name="Google Shape;2620;p45"/>
          <p:cNvSpPr txBox="1">
            <a:spLocks noGrp="1"/>
          </p:cNvSpPr>
          <p:nvPr>
            <p:ph type="body" idx="1"/>
          </p:nvPr>
        </p:nvSpPr>
        <p:spPr>
          <a:xfrm>
            <a:off x="720000" y="1363425"/>
            <a:ext cx="7704000" cy="14160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a:t>In 2023, the Banque de France and Singapore's MAS successfully tested post-quantum cryptographic algorithms like Kyber and Dilithium to secure cross-border financial messages. The trial proved that quantum-safe encryption can be integrated into existing banking infrastructure with minimal performance impact, helping protect against future threats like "harvest now, decrypt later" attacks.</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24"/>
        <p:cNvGrpSpPr/>
        <p:nvPr/>
      </p:nvGrpSpPr>
      <p:grpSpPr>
        <a:xfrm>
          <a:off x="0" y="0"/>
          <a:ext cx="0" cy="0"/>
          <a:chOff x="0" y="0"/>
          <a:chExt cx="0" cy="0"/>
        </a:xfrm>
      </p:grpSpPr>
      <p:sp>
        <p:nvSpPr>
          <p:cNvPr id="2625" name="Google Shape;2625;p46"/>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Infrastructure</a:t>
            </a:r>
            <a:endParaRPr/>
          </a:p>
        </p:txBody>
      </p:sp>
      <p:sp>
        <p:nvSpPr>
          <p:cNvPr id="2626" name="Google Shape;2626;p46"/>
          <p:cNvSpPr txBox="1">
            <a:spLocks noGrp="1"/>
          </p:cNvSpPr>
          <p:nvPr>
            <p:ph type="body" idx="1"/>
          </p:nvPr>
        </p:nvSpPr>
        <p:spPr>
          <a:xfrm>
            <a:off x="720000" y="1363425"/>
            <a:ext cx="7704000" cy="27963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a:t>The NSA, CISA, and NIST collaboratively released a "Quantum‑Readiness" guide (Aug 2023), calling for federal agencies and critical infrastructure sectors to:</a:t>
            </a:r>
            <a:endParaRPr sz="1600"/>
          </a:p>
          <a:p>
            <a:pPr marL="0" lvl="0" indent="0" algn="l" rtl="0">
              <a:lnSpc>
                <a:spcPct val="90000"/>
              </a:lnSpc>
              <a:spcBef>
                <a:spcPts val="1000"/>
              </a:spcBef>
              <a:spcAft>
                <a:spcPts val="0"/>
              </a:spcAft>
              <a:buNone/>
            </a:pPr>
            <a:r>
              <a:rPr lang="en" sz="1600"/>
              <a:t>•Build a quantum-readiness roadmap</a:t>
            </a:r>
            <a:endParaRPr sz="1600"/>
          </a:p>
          <a:p>
            <a:pPr marL="0" lvl="0" indent="0" algn="l" rtl="0">
              <a:lnSpc>
                <a:spcPct val="90000"/>
              </a:lnSpc>
              <a:spcBef>
                <a:spcPts val="1000"/>
              </a:spcBef>
              <a:spcAft>
                <a:spcPts val="0"/>
              </a:spcAft>
              <a:buNone/>
            </a:pPr>
            <a:r>
              <a:rPr lang="en" sz="1600"/>
              <a:t>•Create a full cryptographic inventory</a:t>
            </a:r>
            <a:endParaRPr sz="1600"/>
          </a:p>
          <a:p>
            <a:pPr marL="0" lvl="0" indent="0" algn="l" rtl="0">
              <a:lnSpc>
                <a:spcPct val="90000"/>
              </a:lnSpc>
              <a:spcBef>
                <a:spcPts val="1000"/>
              </a:spcBef>
              <a:spcAft>
                <a:spcPts val="0"/>
              </a:spcAft>
              <a:buNone/>
            </a:pPr>
            <a:r>
              <a:rPr lang="en" sz="1600"/>
              <a:t>•Engage vendors and establish migration planning for</a:t>
            </a:r>
            <a:endParaRPr sz="1600"/>
          </a:p>
          <a:p>
            <a:pPr marL="0" lvl="0" indent="0" algn="l" rtl="0">
              <a:lnSpc>
                <a:spcPct val="90000"/>
              </a:lnSpc>
              <a:spcBef>
                <a:spcPts val="1000"/>
              </a:spcBef>
              <a:spcAft>
                <a:spcPts val="0"/>
              </a:spcAft>
              <a:buNone/>
            </a:pPr>
            <a:endParaRPr sz="1600"/>
          </a:p>
          <a:p>
            <a:pPr marL="0" lvl="0" indent="0" algn="l" rtl="0">
              <a:lnSpc>
                <a:spcPct val="90000"/>
              </a:lnSpc>
              <a:spcBef>
                <a:spcPts val="1000"/>
              </a:spcBef>
              <a:spcAft>
                <a:spcPts val="0"/>
              </a:spcAft>
              <a:buNone/>
            </a:pPr>
            <a:r>
              <a:rPr lang="en" sz="1600"/>
              <a:t>This demonstrates a coordinated government-level approach to PQC adoption, aimed at protecting national systems and facilities before quantum threats arrive.</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30"/>
        <p:cNvGrpSpPr/>
        <p:nvPr/>
      </p:nvGrpSpPr>
      <p:grpSpPr>
        <a:xfrm>
          <a:off x="0" y="0"/>
          <a:ext cx="0" cy="0"/>
          <a:chOff x="0" y="0"/>
          <a:chExt cx="0" cy="0"/>
        </a:xfrm>
      </p:grpSpPr>
      <p:sp>
        <p:nvSpPr>
          <p:cNvPr id="2631" name="Google Shape;2631;p47"/>
          <p:cNvSpPr txBox="1">
            <a:spLocks noGrp="1"/>
          </p:cNvSpPr>
          <p:nvPr>
            <p:ph type="title"/>
          </p:nvPr>
        </p:nvSpPr>
        <p:spPr>
          <a:xfrm>
            <a:off x="3891825" y="1021763"/>
            <a:ext cx="4294800" cy="209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 &amp; Defense</a:t>
            </a:r>
            <a:endParaRPr/>
          </a:p>
        </p:txBody>
      </p:sp>
      <p:sp>
        <p:nvSpPr>
          <p:cNvPr id="2632" name="Google Shape;2632;p47"/>
          <p:cNvSpPr txBox="1">
            <a:spLocks noGrp="1"/>
          </p:cNvSpPr>
          <p:nvPr>
            <p:ph type="subTitle" idx="1"/>
          </p:nvPr>
        </p:nvSpPr>
        <p:spPr>
          <a:xfrm>
            <a:off x="3891825" y="3117038"/>
            <a:ext cx="4294800" cy="100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36"/>
        <p:cNvGrpSpPr/>
        <p:nvPr/>
      </p:nvGrpSpPr>
      <p:grpSpPr>
        <a:xfrm>
          <a:off x="0" y="0"/>
          <a:ext cx="0" cy="0"/>
          <a:chOff x="0" y="0"/>
          <a:chExt cx="0" cy="0"/>
        </a:xfrm>
      </p:grpSpPr>
      <p:sp>
        <p:nvSpPr>
          <p:cNvPr id="2637" name="Google Shape;2637;p48"/>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Common Attacks</a:t>
            </a:r>
            <a:endParaRPr/>
          </a:p>
        </p:txBody>
      </p:sp>
      <p:graphicFrame>
        <p:nvGraphicFramePr>
          <p:cNvPr id="2638" name="Google Shape;2638;p48"/>
          <p:cNvGraphicFramePr/>
          <p:nvPr>
            <p:extLst>
              <p:ext uri="{D42A27DB-BD31-4B8C-83A1-F6EECF244321}">
                <p14:modId xmlns:p14="http://schemas.microsoft.com/office/powerpoint/2010/main" val="1145528852"/>
              </p:ext>
            </p:extLst>
          </p:nvPr>
        </p:nvGraphicFramePr>
        <p:xfrm>
          <a:off x="952500" y="1619250"/>
          <a:ext cx="7239000" cy="2407770"/>
        </p:xfrm>
        <a:graphic>
          <a:graphicData uri="http://schemas.openxmlformats.org/drawingml/2006/table">
            <a:tbl>
              <a:tblPr>
                <a:tableStyleId>{BC89EF96-8CEA-46FF-86C4-4CE0E7609802}</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b="1">
                          <a:solidFill>
                            <a:schemeClr val="dk1"/>
                          </a:solidFill>
                        </a:rPr>
                        <a:t>Attack</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Target</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dirty="0">
                          <a:solidFill>
                            <a:schemeClr val="dk1"/>
                          </a:solidFill>
                        </a:rPr>
                        <a:t>PQC Defence</a:t>
                      </a:r>
                      <a:endParaRPr b="1" dirty="0">
                        <a:solidFill>
                          <a:schemeClr val="dk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rPr>
                        <a:t>Brute-force</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Weak symmetric</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AES-256, Kyber</a:t>
                      </a:r>
                      <a:endParaRPr>
                        <a:solidFill>
                          <a:schemeClr val="dk1"/>
                        </a:solidFill>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rPr>
                        <a:t>Rainbow Tables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dirty="0">
                          <a:solidFill>
                            <a:schemeClr val="dk1"/>
                          </a:solidFill>
                        </a:rPr>
                        <a:t>Hashes</a:t>
                      </a:r>
                      <a:endParaRPr dirty="0">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Salting, post-quantum hash-based signatures</a:t>
                      </a:r>
                      <a:endParaRPr>
                        <a:solidFill>
                          <a:schemeClr val="dk1"/>
                        </a:solidFill>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rPr>
                        <a:t>Shor’s Algorithms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RSA/ECC</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Lattice-based PQC</a:t>
                      </a:r>
                      <a:endParaRPr>
                        <a:solidFill>
                          <a:schemeClr val="dk1"/>
                        </a:solidFill>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rPr>
                        <a:t>Grover’s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AES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dirty="0">
                          <a:solidFill>
                            <a:schemeClr val="dk1"/>
                          </a:solidFill>
                        </a:rPr>
                        <a:t>Increase key size (eg. AES-256)</a:t>
                      </a:r>
                      <a:endParaRPr dirty="0">
                        <a:solidFill>
                          <a:schemeClr val="dk1"/>
                        </a:solidFill>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2"/>
        <p:cNvGrpSpPr/>
        <p:nvPr/>
      </p:nvGrpSpPr>
      <p:grpSpPr>
        <a:xfrm>
          <a:off x="0" y="0"/>
          <a:ext cx="0" cy="0"/>
          <a:chOff x="0" y="0"/>
          <a:chExt cx="0" cy="0"/>
        </a:xfrm>
      </p:grpSpPr>
      <p:sp>
        <p:nvSpPr>
          <p:cNvPr id="2643" name="Google Shape;2643;p49"/>
          <p:cNvSpPr txBox="1">
            <a:spLocks noGrp="1"/>
          </p:cNvSpPr>
          <p:nvPr>
            <p:ph type="title"/>
          </p:nvPr>
        </p:nvSpPr>
        <p:spPr>
          <a:xfrm>
            <a:off x="720000" y="445025"/>
            <a:ext cx="7704000" cy="6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Lab Activity - Brute Force Impossibility</a:t>
            </a:r>
            <a:endParaRPr/>
          </a:p>
        </p:txBody>
      </p:sp>
      <p:sp>
        <p:nvSpPr>
          <p:cNvPr id="2644" name="Google Shape;2644;p49"/>
          <p:cNvSpPr txBox="1">
            <a:spLocks noGrp="1"/>
          </p:cNvSpPr>
          <p:nvPr>
            <p:ph type="body" idx="1"/>
          </p:nvPr>
        </p:nvSpPr>
        <p:spPr>
          <a:xfrm>
            <a:off x="720000" y="1363425"/>
            <a:ext cx="7704000" cy="3160500"/>
          </a:xfrm>
          <a:prstGeom prst="rect">
            <a:avLst/>
          </a:prstGeom>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 sz="1600" b="1"/>
              <a:t>Objective:</a:t>
            </a:r>
            <a:r>
              <a:rPr lang="en" sz="1600"/>
              <a:t> Test how key size affects brute-force feasibility and understand why strong encryption resists attacks.</a:t>
            </a:r>
            <a:endParaRPr sz="1600"/>
          </a:p>
          <a:p>
            <a:pPr marL="0" lvl="0" indent="0" algn="l" rtl="0">
              <a:lnSpc>
                <a:spcPct val="90000"/>
              </a:lnSpc>
              <a:spcBef>
                <a:spcPts val="1000"/>
              </a:spcBef>
              <a:spcAft>
                <a:spcPts val="0"/>
              </a:spcAft>
              <a:buNone/>
            </a:pPr>
            <a:r>
              <a:rPr lang="en" sz="1600" b="1"/>
              <a:t>Tasks:</a:t>
            </a:r>
            <a:endParaRPr sz="1600" b="1"/>
          </a:p>
          <a:p>
            <a:pPr marL="457200" lvl="0" indent="-285750" algn="l" rtl="0">
              <a:lnSpc>
                <a:spcPct val="90000"/>
              </a:lnSpc>
              <a:spcBef>
                <a:spcPts val="1000"/>
              </a:spcBef>
              <a:spcAft>
                <a:spcPts val="0"/>
              </a:spcAft>
              <a:buSzPts val="900"/>
              <a:buChar char="●"/>
            </a:pPr>
            <a:r>
              <a:rPr lang="en" sz="1600"/>
              <a:t>Simulate brute-force on weak AES-4 key.</a:t>
            </a:r>
            <a:endParaRPr sz="1600"/>
          </a:p>
          <a:p>
            <a:pPr marL="457200" lvl="0" indent="-285750" algn="l" rtl="0">
              <a:lnSpc>
                <a:spcPct val="90000"/>
              </a:lnSpc>
              <a:spcBef>
                <a:spcPts val="0"/>
              </a:spcBef>
              <a:spcAft>
                <a:spcPts val="0"/>
              </a:spcAft>
              <a:buSzPts val="900"/>
              <a:buChar char="●"/>
            </a:pPr>
            <a:r>
              <a:rPr lang="en" sz="1600"/>
              <a:t>Explain why AES-256, Kyber768 are infeasible to brute-force.</a:t>
            </a:r>
            <a:endParaRPr sz="1600"/>
          </a:p>
          <a:p>
            <a:pPr marL="457200" lvl="0" indent="-285750" algn="l" rtl="0">
              <a:lnSpc>
                <a:spcPct val="90000"/>
              </a:lnSpc>
              <a:spcBef>
                <a:spcPts val="0"/>
              </a:spcBef>
              <a:spcAft>
                <a:spcPts val="0"/>
              </a:spcAft>
              <a:buSzPts val="900"/>
              <a:buChar char="●"/>
            </a:pPr>
            <a:r>
              <a:rPr lang="en" sz="1600"/>
              <a:t>Highlight exponential growth of keyspace vs compute time.</a:t>
            </a:r>
            <a:endParaRPr sz="1600"/>
          </a:p>
          <a:p>
            <a:pPr marL="0" lvl="0" indent="0" algn="l" rtl="0">
              <a:lnSpc>
                <a:spcPct val="90000"/>
              </a:lnSpc>
              <a:spcBef>
                <a:spcPts val="1000"/>
              </a:spcBef>
              <a:spcAft>
                <a:spcPts val="0"/>
              </a:spcAft>
              <a:buNone/>
            </a:pPr>
            <a:r>
              <a:rPr lang="en" sz="1600" b="1"/>
              <a:t>What to use:</a:t>
            </a:r>
            <a:endParaRPr sz="1600" b="1"/>
          </a:p>
          <a:p>
            <a:pPr marL="457200" lvl="0" indent="-285750" algn="l" rtl="0">
              <a:lnSpc>
                <a:spcPct val="90000"/>
              </a:lnSpc>
              <a:spcBef>
                <a:spcPts val="1000"/>
              </a:spcBef>
              <a:spcAft>
                <a:spcPts val="0"/>
              </a:spcAft>
              <a:buSzPts val="900"/>
              <a:buChar char="●"/>
            </a:pPr>
            <a:r>
              <a:rPr lang="en" sz="1600"/>
              <a:t>A python program</a:t>
            </a:r>
            <a:endParaRPr sz="1600"/>
          </a:p>
          <a:p>
            <a:pPr marL="457200" lvl="0" indent="-285750" algn="l" rtl="0">
              <a:lnSpc>
                <a:spcPct val="90000"/>
              </a:lnSpc>
              <a:spcBef>
                <a:spcPts val="0"/>
              </a:spcBef>
              <a:spcAft>
                <a:spcPts val="0"/>
              </a:spcAft>
              <a:buSzPts val="900"/>
              <a:buChar char="●"/>
            </a:pPr>
            <a:r>
              <a:rPr lang="en" sz="1600"/>
              <a:t>Worksheet with instructions and questions to record down your findings</a:t>
            </a:r>
            <a:endParaRPr sz="1600"/>
          </a:p>
          <a:p>
            <a:pPr marL="0" lvl="0" indent="0" algn="l" rtl="0">
              <a:spcBef>
                <a:spcPts val="0"/>
              </a:spcBef>
              <a:spcAft>
                <a:spcPts val="0"/>
              </a:spcAft>
              <a:buNone/>
            </a:pP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48"/>
        <p:cNvGrpSpPr/>
        <p:nvPr/>
      </p:nvGrpSpPr>
      <p:grpSpPr>
        <a:xfrm>
          <a:off x="0" y="0"/>
          <a:ext cx="0" cy="0"/>
          <a:chOff x="0" y="0"/>
          <a:chExt cx="0" cy="0"/>
        </a:xfrm>
      </p:grpSpPr>
      <p:sp>
        <p:nvSpPr>
          <p:cNvPr id="2649" name="Google Shape;2649;p50"/>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a:t>
            </a:r>
            <a:endParaRPr/>
          </a:p>
        </p:txBody>
      </p:sp>
      <p:sp>
        <p:nvSpPr>
          <p:cNvPr id="2650" name="Google Shape;2650;p50"/>
          <p:cNvSpPr txBox="1">
            <a:spLocks noGrp="1"/>
          </p:cNvSpPr>
          <p:nvPr>
            <p:ph type="subTitle" idx="1"/>
          </p:nvPr>
        </p:nvSpPr>
        <p:spPr>
          <a:xfrm>
            <a:off x="720025" y="2443525"/>
            <a:ext cx="2494200" cy="17019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600"/>
              <a:t>Quantum computers break RSA/ECC (Shor's algorithm)</a:t>
            </a:r>
            <a:endParaRPr sz="1600"/>
          </a:p>
          <a:p>
            <a:pPr marL="0" lvl="0" indent="0" algn="l" rtl="0">
              <a:lnSpc>
                <a:spcPct val="90000"/>
              </a:lnSpc>
              <a:spcBef>
                <a:spcPts val="1000"/>
              </a:spcBef>
              <a:spcAft>
                <a:spcPts val="0"/>
              </a:spcAft>
              <a:buNone/>
            </a:pPr>
            <a:r>
              <a:rPr lang="en" sz="1600"/>
              <a:t>Prevents "Harvest Now, Decrypt Later" attacks</a:t>
            </a:r>
            <a:endParaRPr sz="1600"/>
          </a:p>
          <a:p>
            <a:pPr marL="0" lvl="0" indent="0" algn="l" rtl="0">
              <a:spcBef>
                <a:spcPts val="0"/>
              </a:spcBef>
              <a:spcAft>
                <a:spcPts val="0"/>
              </a:spcAft>
              <a:buNone/>
            </a:pPr>
            <a:endParaRPr sz="1600"/>
          </a:p>
        </p:txBody>
      </p:sp>
      <p:sp>
        <p:nvSpPr>
          <p:cNvPr id="2651" name="Google Shape;2651;p50"/>
          <p:cNvSpPr txBox="1">
            <a:spLocks noGrp="1"/>
          </p:cNvSpPr>
          <p:nvPr>
            <p:ph type="subTitle" idx="2"/>
          </p:nvPr>
        </p:nvSpPr>
        <p:spPr>
          <a:xfrm>
            <a:off x="3325000" y="2443525"/>
            <a:ext cx="2494200" cy="17019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600"/>
              <a:t>Lattice-based: Kyber, Dilithium</a:t>
            </a:r>
            <a:endParaRPr sz="1600"/>
          </a:p>
          <a:p>
            <a:pPr marL="0" lvl="0" indent="0" algn="l" rtl="0">
              <a:lnSpc>
                <a:spcPct val="90000"/>
              </a:lnSpc>
              <a:spcBef>
                <a:spcPts val="1000"/>
              </a:spcBef>
              <a:spcAft>
                <a:spcPts val="0"/>
              </a:spcAft>
              <a:buNone/>
            </a:pPr>
            <a:r>
              <a:rPr lang="en" sz="1600"/>
              <a:t>Hash-based: SPHINCS+</a:t>
            </a:r>
            <a:endParaRPr sz="1600"/>
          </a:p>
          <a:p>
            <a:pPr marL="0" lvl="0" indent="0" algn="l" rtl="0">
              <a:lnSpc>
                <a:spcPct val="90000"/>
              </a:lnSpc>
              <a:spcBef>
                <a:spcPts val="1000"/>
              </a:spcBef>
              <a:spcAft>
                <a:spcPts val="0"/>
              </a:spcAft>
              <a:buNone/>
            </a:pPr>
            <a:r>
              <a:rPr lang="en" sz="1600"/>
              <a:t>Code-based: Classic McEliece</a:t>
            </a:r>
            <a:endParaRPr sz="1600"/>
          </a:p>
          <a:p>
            <a:pPr marL="0" lvl="0" indent="0" algn="l" rtl="0">
              <a:spcBef>
                <a:spcPts val="0"/>
              </a:spcBef>
              <a:spcAft>
                <a:spcPts val="0"/>
              </a:spcAft>
              <a:buNone/>
            </a:pPr>
            <a:endParaRPr sz="1600"/>
          </a:p>
        </p:txBody>
      </p:sp>
      <p:sp>
        <p:nvSpPr>
          <p:cNvPr id="2652" name="Google Shape;2652;p50"/>
          <p:cNvSpPr txBox="1">
            <a:spLocks noGrp="1"/>
          </p:cNvSpPr>
          <p:nvPr>
            <p:ph type="subTitle" idx="3"/>
          </p:nvPr>
        </p:nvSpPr>
        <p:spPr>
          <a:xfrm>
            <a:off x="5929975" y="2443525"/>
            <a:ext cx="2494200" cy="17019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600"/>
              <a:t>Internet: Cloudflare uses Kyber in TLS</a:t>
            </a:r>
            <a:endParaRPr sz="1600"/>
          </a:p>
          <a:p>
            <a:pPr marL="0" lvl="0" indent="0" algn="l" rtl="0">
              <a:lnSpc>
                <a:spcPct val="90000"/>
              </a:lnSpc>
              <a:spcBef>
                <a:spcPts val="1000"/>
              </a:spcBef>
              <a:spcAft>
                <a:spcPts val="0"/>
              </a:spcAft>
              <a:buNone/>
            </a:pPr>
            <a:r>
              <a:rPr lang="en" sz="1600"/>
              <a:t>Finance: Banks testing PQC for payments</a:t>
            </a:r>
            <a:endParaRPr sz="1600"/>
          </a:p>
          <a:p>
            <a:pPr marL="0" lvl="0" indent="0" algn="l" rtl="0">
              <a:lnSpc>
                <a:spcPct val="90000"/>
              </a:lnSpc>
              <a:spcBef>
                <a:spcPts val="1000"/>
              </a:spcBef>
              <a:spcAft>
                <a:spcPts val="0"/>
              </a:spcAft>
              <a:buNone/>
            </a:pPr>
            <a:r>
              <a:rPr lang="en" sz="1600"/>
              <a:t>Government: NSA/CISA requires PQC by 2030</a:t>
            </a:r>
            <a:endParaRPr sz="1600"/>
          </a:p>
          <a:p>
            <a:pPr marL="0" lvl="0" indent="0" algn="l" rtl="0">
              <a:spcBef>
                <a:spcPts val="0"/>
              </a:spcBef>
              <a:spcAft>
                <a:spcPts val="0"/>
              </a:spcAft>
              <a:buNone/>
            </a:pPr>
            <a:endParaRPr sz="1600"/>
          </a:p>
        </p:txBody>
      </p:sp>
      <p:sp>
        <p:nvSpPr>
          <p:cNvPr id="2653" name="Google Shape;2653;p50"/>
          <p:cNvSpPr txBox="1">
            <a:spLocks noGrp="1"/>
          </p:cNvSpPr>
          <p:nvPr>
            <p:ph type="subTitle" idx="4"/>
          </p:nvPr>
        </p:nvSpPr>
        <p:spPr>
          <a:xfrm>
            <a:off x="720025" y="1543800"/>
            <a:ext cx="2494200" cy="106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PQC?</a:t>
            </a:r>
            <a:endParaRPr/>
          </a:p>
        </p:txBody>
      </p:sp>
      <p:sp>
        <p:nvSpPr>
          <p:cNvPr id="2654" name="Google Shape;2654;p50"/>
          <p:cNvSpPr txBox="1">
            <a:spLocks noGrp="1"/>
          </p:cNvSpPr>
          <p:nvPr>
            <p:ph type="subTitle" idx="5"/>
          </p:nvPr>
        </p:nvSpPr>
        <p:spPr>
          <a:xfrm>
            <a:off x="3325007" y="1543825"/>
            <a:ext cx="2494200" cy="10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Key Approaches</a:t>
            </a:r>
            <a:endParaRPr/>
          </a:p>
        </p:txBody>
      </p:sp>
      <p:sp>
        <p:nvSpPr>
          <p:cNvPr id="2655" name="Google Shape;2655;p50"/>
          <p:cNvSpPr txBox="1">
            <a:spLocks noGrp="1"/>
          </p:cNvSpPr>
          <p:nvPr>
            <p:ph type="subTitle" idx="6"/>
          </p:nvPr>
        </p:nvSpPr>
        <p:spPr>
          <a:xfrm>
            <a:off x="5929975" y="1543825"/>
            <a:ext cx="2494200" cy="10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Adoption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40"/>
        <p:cNvGrpSpPr/>
        <p:nvPr/>
      </p:nvGrpSpPr>
      <p:grpSpPr>
        <a:xfrm>
          <a:off x="0" y="0"/>
          <a:ext cx="0" cy="0"/>
          <a:chOff x="0" y="0"/>
          <a:chExt cx="0" cy="0"/>
        </a:xfrm>
      </p:grpSpPr>
      <p:sp>
        <p:nvSpPr>
          <p:cNvPr id="2541" name="Google Shape;2541;p33"/>
          <p:cNvSpPr txBox="1">
            <a:spLocks noGrp="1"/>
          </p:cNvSpPr>
          <p:nvPr>
            <p:ph type="title"/>
          </p:nvPr>
        </p:nvSpPr>
        <p:spPr>
          <a:xfrm>
            <a:off x="720000" y="445025"/>
            <a:ext cx="80772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Post-Quantum Cryptography (PQC)?</a:t>
            </a:r>
            <a:endParaRPr/>
          </a:p>
        </p:txBody>
      </p:sp>
      <p:sp>
        <p:nvSpPr>
          <p:cNvPr id="2542" name="Google Shape;2542;p33"/>
          <p:cNvSpPr txBox="1">
            <a:spLocks noGrp="1"/>
          </p:cNvSpPr>
          <p:nvPr>
            <p:ph type="subTitle" idx="3"/>
          </p:nvPr>
        </p:nvSpPr>
        <p:spPr>
          <a:xfrm>
            <a:off x="720000" y="1347500"/>
            <a:ext cx="3698100" cy="60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Definition</a:t>
            </a:r>
            <a:endParaRPr/>
          </a:p>
        </p:txBody>
      </p:sp>
      <p:sp>
        <p:nvSpPr>
          <p:cNvPr id="2543" name="Google Shape;2543;p33"/>
          <p:cNvSpPr txBox="1">
            <a:spLocks noGrp="1"/>
          </p:cNvSpPr>
          <p:nvPr>
            <p:ph type="subTitle" idx="4"/>
          </p:nvPr>
        </p:nvSpPr>
        <p:spPr>
          <a:xfrm>
            <a:off x="4725900" y="1347500"/>
            <a:ext cx="3698100" cy="60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it matters?</a:t>
            </a:r>
            <a:endParaRPr/>
          </a:p>
        </p:txBody>
      </p:sp>
      <p:sp>
        <p:nvSpPr>
          <p:cNvPr id="2544" name="Google Shape;2544;p33"/>
          <p:cNvSpPr txBox="1">
            <a:spLocks noGrp="1"/>
          </p:cNvSpPr>
          <p:nvPr>
            <p:ph type="subTitle" idx="1"/>
          </p:nvPr>
        </p:nvSpPr>
        <p:spPr>
          <a:xfrm>
            <a:off x="4725900" y="1872275"/>
            <a:ext cx="3698100" cy="31707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b="1"/>
              <a:t>Problem</a:t>
            </a:r>
            <a:endParaRPr b="1"/>
          </a:p>
          <a:p>
            <a:pPr marL="457200" lvl="0" indent="-317500" algn="l" rtl="0">
              <a:lnSpc>
                <a:spcPct val="90000"/>
              </a:lnSpc>
              <a:spcBef>
                <a:spcPts val="0"/>
              </a:spcBef>
              <a:spcAft>
                <a:spcPts val="0"/>
              </a:spcAft>
              <a:buSzPts val="1400"/>
              <a:buChar char="●"/>
            </a:pPr>
            <a:r>
              <a:rPr lang="en"/>
              <a:t>Quantum computers can break current encryption (e.g., RSA, ECC) using algorithms like Shor’s.</a:t>
            </a:r>
            <a:endParaRPr/>
          </a:p>
          <a:p>
            <a:pPr marL="457200" lvl="0" indent="-317500" algn="l" rtl="0">
              <a:lnSpc>
                <a:spcPct val="90000"/>
              </a:lnSpc>
              <a:spcBef>
                <a:spcPts val="0"/>
              </a:spcBef>
              <a:spcAft>
                <a:spcPts val="0"/>
              </a:spcAft>
              <a:buSzPts val="1400"/>
              <a:buChar char="●"/>
            </a:pPr>
            <a:r>
              <a:rPr lang="en"/>
              <a:t>“Harvest Now, Decrypt Later”</a:t>
            </a:r>
            <a:endParaRPr/>
          </a:p>
          <a:p>
            <a:pPr marL="914400" lvl="1" indent="-317500" algn="l" rtl="0">
              <a:lnSpc>
                <a:spcPct val="90000"/>
              </a:lnSpc>
              <a:spcBef>
                <a:spcPts val="0"/>
              </a:spcBef>
              <a:spcAft>
                <a:spcPts val="0"/>
              </a:spcAft>
              <a:buSzPts val="1400"/>
              <a:buChar char="○"/>
            </a:pPr>
            <a:r>
              <a:rPr lang="en" sz="1400"/>
              <a:t>Attackers collecting encrypted data today</a:t>
            </a:r>
            <a:endParaRPr sz="1400"/>
          </a:p>
          <a:p>
            <a:pPr marL="914400" lvl="1" indent="-317500" algn="l" rtl="0">
              <a:lnSpc>
                <a:spcPct val="90000"/>
              </a:lnSpc>
              <a:spcBef>
                <a:spcPts val="0"/>
              </a:spcBef>
              <a:spcAft>
                <a:spcPts val="0"/>
              </a:spcAft>
              <a:buSzPts val="1400"/>
              <a:buChar char="○"/>
            </a:pPr>
            <a:r>
              <a:rPr lang="en" sz="1400"/>
              <a:t>Will decrypt when quantum ready</a:t>
            </a:r>
            <a:endParaRPr sz="1400"/>
          </a:p>
          <a:p>
            <a:pPr marL="12700" lvl="0" indent="0" algn="l" rtl="0">
              <a:lnSpc>
                <a:spcPct val="90000"/>
              </a:lnSpc>
              <a:spcBef>
                <a:spcPts val="500"/>
              </a:spcBef>
              <a:spcAft>
                <a:spcPts val="0"/>
              </a:spcAft>
              <a:buNone/>
            </a:pPr>
            <a:endParaRPr/>
          </a:p>
          <a:p>
            <a:pPr marL="0" lvl="0" indent="0" algn="l" rtl="0">
              <a:lnSpc>
                <a:spcPct val="90000"/>
              </a:lnSpc>
              <a:spcBef>
                <a:spcPts val="0"/>
              </a:spcBef>
              <a:spcAft>
                <a:spcPts val="0"/>
              </a:spcAft>
              <a:buNone/>
            </a:pPr>
            <a:r>
              <a:rPr lang="en" b="1"/>
              <a:t>Solution</a:t>
            </a:r>
            <a:endParaRPr b="1"/>
          </a:p>
          <a:p>
            <a:pPr marL="457200" lvl="0" indent="-317500" algn="l" rtl="0">
              <a:lnSpc>
                <a:spcPct val="90000"/>
              </a:lnSpc>
              <a:spcBef>
                <a:spcPts val="0"/>
              </a:spcBef>
              <a:spcAft>
                <a:spcPts val="0"/>
              </a:spcAft>
              <a:buSzPts val="1400"/>
              <a:buChar char="●"/>
            </a:pPr>
            <a:r>
              <a:rPr lang="en"/>
              <a:t>PQC is the only scalable mitigation before fault-tolerant quantum arrives.</a:t>
            </a:r>
            <a:endParaRPr/>
          </a:p>
          <a:p>
            <a:pPr marL="0" lvl="0" indent="0" algn="l" rtl="0">
              <a:spcBef>
                <a:spcPts val="0"/>
              </a:spcBef>
              <a:spcAft>
                <a:spcPts val="0"/>
              </a:spcAft>
              <a:buNone/>
            </a:pPr>
            <a:endParaRPr/>
          </a:p>
        </p:txBody>
      </p:sp>
      <p:sp>
        <p:nvSpPr>
          <p:cNvPr id="2545" name="Google Shape;2545;p33"/>
          <p:cNvSpPr txBox="1">
            <a:spLocks noGrp="1"/>
          </p:cNvSpPr>
          <p:nvPr>
            <p:ph type="subTitle" idx="2"/>
          </p:nvPr>
        </p:nvSpPr>
        <p:spPr>
          <a:xfrm>
            <a:off x="720000" y="1872278"/>
            <a:ext cx="3698100" cy="273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Cryptographic algorithms designed to be secure against attacks from both classical computers and quantum computers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59"/>
        <p:cNvGrpSpPr/>
        <p:nvPr/>
      </p:nvGrpSpPr>
      <p:grpSpPr>
        <a:xfrm>
          <a:off x="0" y="0"/>
          <a:ext cx="0" cy="0"/>
          <a:chOff x="0" y="0"/>
          <a:chExt cx="0" cy="0"/>
        </a:xfrm>
      </p:grpSpPr>
      <p:sp>
        <p:nvSpPr>
          <p:cNvPr id="2660" name="Google Shape;2660;p51"/>
          <p:cNvSpPr txBox="1">
            <a:spLocks noGrp="1"/>
          </p:cNvSpPr>
          <p:nvPr>
            <p:ph type="title"/>
          </p:nvPr>
        </p:nvSpPr>
        <p:spPr>
          <a:xfrm>
            <a:off x="1917925" y="1831475"/>
            <a:ext cx="5308200" cy="103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Kahoot Quiz</a:t>
            </a:r>
            <a:endParaRPr/>
          </a:p>
        </p:txBody>
      </p:sp>
      <p:sp>
        <p:nvSpPr>
          <p:cNvPr id="2661" name="Google Shape;2661;p51"/>
          <p:cNvSpPr txBox="1">
            <a:spLocks noGrp="1"/>
          </p:cNvSpPr>
          <p:nvPr>
            <p:ph type="subTitle" idx="1"/>
          </p:nvPr>
        </p:nvSpPr>
        <p:spPr>
          <a:xfrm>
            <a:off x="1917925" y="2814950"/>
            <a:ext cx="53082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u="sng">
                <a:solidFill>
                  <a:schemeClr val="hlink"/>
                </a:solidFill>
                <a:latin typeface="Arial"/>
                <a:ea typeface="Arial"/>
                <a:cs typeface="Arial"/>
                <a:sym typeface="Arial"/>
                <a:hlinkClick r:id="rId3"/>
              </a:rPr>
              <a:t>https://create.kahoot.it/share/updated-qc-pqc/153b809c-e60a-40b2-b84c-af133f422738</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65"/>
        <p:cNvGrpSpPr/>
        <p:nvPr/>
      </p:nvGrpSpPr>
      <p:grpSpPr>
        <a:xfrm>
          <a:off x="0" y="0"/>
          <a:ext cx="0" cy="0"/>
          <a:chOff x="0" y="0"/>
          <a:chExt cx="0" cy="0"/>
        </a:xfrm>
      </p:grpSpPr>
      <p:pic>
        <p:nvPicPr>
          <p:cNvPr id="2666" name="Google Shape;2666;p52"/>
          <p:cNvPicPr preferRelativeResize="0">
            <a:picLocks noGrp="1"/>
          </p:cNvPicPr>
          <p:nvPr>
            <p:ph type="pic" idx="2"/>
          </p:nvPr>
        </p:nvPicPr>
        <p:blipFill rotWithShape="1">
          <a:blip r:embed="rId3">
            <a:alphaModFix/>
          </a:blip>
          <a:srcRect t="5004" b="4995"/>
          <a:stretch/>
        </p:blipFill>
        <p:spPr>
          <a:xfrm>
            <a:off x="0" y="0"/>
            <a:ext cx="9144003" cy="5143501"/>
          </a:xfrm>
          <a:prstGeom prst="rect">
            <a:avLst/>
          </a:prstGeom>
        </p:spPr>
      </p:pic>
      <p:grpSp>
        <p:nvGrpSpPr>
          <p:cNvPr id="2667" name="Google Shape;2667;p52"/>
          <p:cNvGrpSpPr/>
          <p:nvPr/>
        </p:nvGrpSpPr>
        <p:grpSpPr>
          <a:xfrm>
            <a:off x="1061007" y="4103697"/>
            <a:ext cx="3492736" cy="1892104"/>
            <a:chOff x="3447500" y="2173650"/>
            <a:chExt cx="395625" cy="214325"/>
          </a:xfrm>
        </p:grpSpPr>
        <p:sp>
          <p:nvSpPr>
            <p:cNvPr id="2668" name="Google Shape;2668;p52"/>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2"/>
          <p:cNvGrpSpPr/>
          <p:nvPr/>
        </p:nvGrpSpPr>
        <p:grpSpPr>
          <a:xfrm rot="5400000">
            <a:off x="7114060" y="1082759"/>
            <a:ext cx="4021431" cy="1494270"/>
            <a:chOff x="4306625" y="2321575"/>
            <a:chExt cx="566750" cy="210600"/>
          </a:xfrm>
        </p:grpSpPr>
        <p:sp>
          <p:nvSpPr>
            <p:cNvPr id="2776" name="Google Shape;2776;p52"/>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9" name="Google Shape;2809;p52"/>
          <p:cNvSpPr txBox="1">
            <a:spLocks noGrp="1"/>
          </p:cNvSpPr>
          <p:nvPr>
            <p:ph type="body" idx="4294967295"/>
          </p:nvPr>
        </p:nvSpPr>
        <p:spPr>
          <a:xfrm>
            <a:off x="720000" y="1363425"/>
            <a:ext cx="7704000" cy="28854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100">
                <a:latin typeface="Arial"/>
                <a:ea typeface="Arial"/>
                <a:cs typeface="Arial"/>
                <a:sym typeface="Arial"/>
              </a:rPr>
              <a:t>NIST. (n.d.). </a:t>
            </a:r>
            <a:r>
              <a:rPr lang="en" sz="1100" i="1">
                <a:latin typeface="Arial"/>
                <a:ea typeface="Arial"/>
                <a:cs typeface="Arial"/>
                <a:sym typeface="Arial"/>
              </a:rPr>
              <a:t>Post-Quantum Cryptography Standardization</a:t>
            </a:r>
            <a:r>
              <a:rPr lang="en" sz="1100">
                <a:latin typeface="Arial"/>
                <a:ea typeface="Arial"/>
                <a:cs typeface="Arial"/>
                <a:sym typeface="Arial"/>
              </a:rPr>
              <a:t>. National Institute of Standards and Technology. Retrieved August 5, 2025, from</a:t>
            </a:r>
            <a:r>
              <a:rPr lang="en" sz="1100">
                <a:uFill>
                  <a:noFill/>
                </a:uFill>
                <a:latin typeface="Arial"/>
                <a:ea typeface="Arial"/>
                <a:cs typeface="Arial"/>
                <a:sym typeface="Arial"/>
                <a:hlinkClick r:id="rId4"/>
              </a:rPr>
              <a:t> </a:t>
            </a:r>
            <a:r>
              <a:rPr lang="en" sz="1100" u="sng">
                <a:solidFill>
                  <a:schemeClr val="accent1"/>
                </a:solidFill>
                <a:latin typeface="Arial"/>
                <a:ea typeface="Arial"/>
                <a:cs typeface="Arial"/>
                <a:sym typeface="Arial"/>
                <a:hlinkClick r:id="rId4">
                  <a:extLst>
                    <a:ext uri="{A12FA001-AC4F-418D-AE19-62706E023703}">
                      <ahyp:hlinkClr xmlns:ahyp="http://schemas.microsoft.com/office/drawing/2018/hyperlinkcolor" val="tx"/>
                    </a:ext>
                  </a:extLst>
                </a:hlinkClick>
              </a:rPr>
              <a:t>https://csrc.nist.gov/projects/post-quantum-cryptography/post-quantum-cryptography-standardization</a:t>
            </a:r>
            <a:endParaRPr sz="1100" u="sng">
              <a:latin typeface="Arial"/>
              <a:ea typeface="Arial"/>
              <a:cs typeface="Arial"/>
              <a:sym typeface="Arial"/>
            </a:endParaRPr>
          </a:p>
          <a:p>
            <a:pPr marL="0" lvl="0" indent="0" algn="l" rtl="0">
              <a:lnSpc>
                <a:spcPct val="115000"/>
              </a:lnSpc>
              <a:spcBef>
                <a:spcPts val="0"/>
              </a:spcBef>
              <a:spcAft>
                <a:spcPts val="0"/>
              </a:spcAft>
              <a:buNone/>
            </a:pPr>
            <a:r>
              <a:rPr lang="en" sz="1100">
                <a:latin typeface="Arial"/>
                <a:ea typeface="Arial"/>
                <a:cs typeface="Arial"/>
                <a:sym typeface="Arial"/>
              </a:rPr>
              <a:t>NIST. (n.d.). </a:t>
            </a:r>
            <a:r>
              <a:rPr lang="en" sz="1100" i="1">
                <a:latin typeface="Arial"/>
                <a:ea typeface="Arial"/>
                <a:cs typeface="Arial"/>
                <a:sym typeface="Arial"/>
              </a:rPr>
              <a:t>What is post-quantum cryptography?</a:t>
            </a:r>
            <a:r>
              <a:rPr lang="en" sz="1100">
                <a:latin typeface="Arial"/>
                <a:ea typeface="Arial"/>
                <a:cs typeface="Arial"/>
                <a:sym typeface="Arial"/>
              </a:rPr>
              <a:t>. National Institute of Standards and Technology. Retrieved August 5, 2025, from</a:t>
            </a:r>
            <a:r>
              <a:rPr lang="en" sz="1100">
                <a:uFill>
                  <a:noFill/>
                </a:uFill>
                <a:latin typeface="Arial"/>
                <a:ea typeface="Arial"/>
                <a:cs typeface="Arial"/>
                <a:sym typeface="Arial"/>
                <a:hlinkClick r:id="rId5"/>
              </a:rPr>
              <a:t> </a:t>
            </a:r>
            <a:r>
              <a:rPr lang="en" sz="1100" u="sng">
                <a:solidFill>
                  <a:schemeClr val="accent1"/>
                </a:solidFill>
                <a:latin typeface="Arial"/>
                <a:ea typeface="Arial"/>
                <a:cs typeface="Arial"/>
                <a:sym typeface="Arial"/>
                <a:hlinkClick r:id="rId5">
                  <a:extLst>
                    <a:ext uri="{A12FA001-AC4F-418D-AE19-62706E023703}">
                      <ahyp:hlinkClr xmlns:ahyp="http://schemas.microsoft.com/office/drawing/2018/hyperlinkcolor" val="tx"/>
                    </a:ext>
                  </a:extLst>
                </a:hlinkClick>
              </a:rPr>
              <a:t>https://www.nist.gov/cybersecurity/what-post-quantum-cryptography</a:t>
            </a:r>
            <a:endParaRPr sz="1100" u="sng">
              <a:latin typeface="Arial"/>
              <a:ea typeface="Arial"/>
              <a:cs typeface="Arial"/>
              <a:sym typeface="Arial"/>
            </a:endParaRPr>
          </a:p>
          <a:p>
            <a:pPr marL="0" lvl="0" indent="0" algn="l" rtl="0">
              <a:lnSpc>
                <a:spcPct val="115000"/>
              </a:lnSpc>
              <a:spcBef>
                <a:spcPts val="0"/>
              </a:spcBef>
              <a:spcAft>
                <a:spcPts val="0"/>
              </a:spcAft>
              <a:buNone/>
            </a:pPr>
            <a:r>
              <a:rPr lang="en" sz="1100">
                <a:latin typeface="Arial"/>
                <a:ea typeface="Arial"/>
                <a:cs typeface="Arial"/>
                <a:sym typeface="Arial"/>
              </a:rPr>
              <a:t>CNLab Security. (2025). </a:t>
            </a:r>
            <a:r>
              <a:rPr lang="en" sz="1100" i="1">
                <a:latin typeface="Arial"/>
                <a:ea typeface="Arial"/>
                <a:cs typeface="Arial"/>
                <a:sym typeface="Arial"/>
              </a:rPr>
              <a:t>Post-Quantum Cryptography – A Comprehensive Guide</a:t>
            </a:r>
            <a:r>
              <a:rPr lang="en" sz="1100">
                <a:latin typeface="Arial"/>
                <a:ea typeface="Arial"/>
                <a:cs typeface="Arial"/>
                <a:sym typeface="Arial"/>
              </a:rPr>
              <a:t>. Retrieved August 5, 2025, from</a:t>
            </a:r>
            <a:r>
              <a:rPr lang="en" sz="1100">
                <a:uFill>
                  <a:noFill/>
                </a:uFill>
                <a:latin typeface="Arial"/>
                <a:ea typeface="Arial"/>
                <a:cs typeface="Arial"/>
                <a:sym typeface="Arial"/>
                <a:hlinkClick r:id="rId6"/>
              </a:rPr>
              <a:t> </a:t>
            </a:r>
            <a:r>
              <a:rPr lang="en" sz="1100" u="sng">
                <a:solidFill>
                  <a:schemeClr val="accent1"/>
                </a:solidFill>
                <a:latin typeface="Arial"/>
                <a:ea typeface="Arial"/>
                <a:cs typeface="Arial"/>
                <a:sym typeface="Arial"/>
                <a:hlinkClick r:id="rId6">
                  <a:extLst>
                    <a:ext uri="{A12FA001-AC4F-418D-AE19-62706E023703}">
                      <ahyp:hlinkClr xmlns:ahyp="http://schemas.microsoft.com/office/drawing/2018/hyperlinkcolor" val="tx"/>
                    </a:ext>
                  </a:extLst>
                </a:hlinkClick>
              </a:rPr>
              <a:t>https://www.cnlab.ch/fileadmin/documents/Publikationen/2025/Post-Quantum_Cryptography_-__A_Comprehensive_Guide.pdf</a:t>
            </a:r>
            <a:endParaRPr sz="1100" u="sng">
              <a:latin typeface="Arial"/>
              <a:ea typeface="Arial"/>
              <a:cs typeface="Arial"/>
              <a:sym typeface="Arial"/>
            </a:endParaRPr>
          </a:p>
          <a:p>
            <a:pPr marL="0" lvl="0" indent="0" algn="l" rtl="0">
              <a:lnSpc>
                <a:spcPct val="115000"/>
              </a:lnSpc>
              <a:spcBef>
                <a:spcPts val="0"/>
              </a:spcBef>
              <a:spcAft>
                <a:spcPts val="0"/>
              </a:spcAft>
              <a:buNone/>
            </a:pPr>
            <a:r>
              <a:rPr lang="en" sz="1100">
                <a:latin typeface="Arial"/>
                <a:ea typeface="Arial"/>
                <a:cs typeface="Arial"/>
                <a:sym typeface="Arial"/>
              </a:rPr>
              <a:t>Cloudflare. (2023, February 9). </a:t>
            </a:r>
            <a:r>
              <a:rPr lang="en" sz="1100" i="1">
                <a:latin typeface="Arial"/>
                <a:ea typeface="Arial"/>
                <a:cs typeface="Arial"/>
                <a:sym typeface="Arial"/>
              </a:rPr>
              <a:t>Post-Quantum to Origins: From Theory to Practice</a:t>
            </a:r>
            <a:r>
              <a:rPr lang="en" sz="1100">
                <a:latin typeface="Arial"/>
                <a:ea typeface="Arial"/>
                <a:cs typeface="Arial"/>
                <a:sym typeface="Arial"/>
              </a:rPr>
              <a:t>. Retrieved August 5, 2025, from</a:t>
            </a:r>
            <a:r>
              <a:rPr lang="en" sz="1100">
                <a:uFill>
                  <a:noFill/>
                </a:uFill>
                <a:latin typeface="Arial"/>
                <a:ea typeface="Arial"/>
                <a:cs typeface="Arial"/>
                <a:sym typeface="Arial"/>
                <a:hlinkClick r:id="rId7"/>
              </a:rPr>
              <a:t> </a:t>
            </a:r>
            <a:r>
              <a:rPr lang="en" sz="1100" u="sng">
                <a:solidFill>
                  <a:schemeClr val="accent1"/>
                </a:solidFill>
                <a:latin typeface="Arial"/>
                <a:ea typeface="Arial"/>
                <a:cs typeface="Arial"/>
                <a:sym typeface="Arial"/>
                <a:hlinkClick r:id="rId7">
                  <a:extLst>
                    <a:ext uri="{A12FA001-AC4F-418D-AE19-62706E023703}">
                      <ahyp:hlinkClr xmlns:ahyp="http://schemas.microsoft.com/office/drawing/2018/hyperlinkcolor" val="tx"/>
                    </a:ext>
                  </a:extLst>
                </a:hlinkClick>
              </a:rPr>
              <a:t>https://blog.cloudflare.com/post-quantum-to-origins/</a:t>
            </a:r>
            <a:endParaRPr sz="1100" u="sng">
              <a:solidFill>
                <a:schemeClr val="accent1"/>
              </a:solidFill>
              <a:latin typeface="Arial"/>
              <a:ea typeface="Arial"/>
              <a:cs typeface="Arial"/>
              <a:sym typeface="Arial"/>
            </a:endParaRPr>
          </a:p>
          <a:p>
            <a:pPr marL="0" lvl="0" indent="0" algn="l" rtl="0">
              <a:lnSpc>
                <a:spcPct val="115000"/>
              </a:lnSpc>
              <a:spcBef>
                <a:spcPts val="0"/>
              </a:spcBef>
              <a:spcAft>
                <a:spcPts val="0"/>
              </a:spcAft>
              <a:buNone/>
            </a:pPr>
            <a:r>
              <a:rPr lang="en" sz="1100">
                <a:latin typeface="Arial"/>
                <a:ea typeface="Arial"/>
                <a:cs typeface="Arial"/>
                <a:sym typeface="Arial"/>
              </a:rPr>
              <a:t>Banque de France &amp; MAS. (2023, November 3). </a:t>
            </a:r>
            <a:r>
              <a:rPr lang="en" sz="1100" i="1">
                <a:latin typeface="Arial"/>
                <a:ea typeface="Arial"/>
                <a:cs typeface="Arial"/>
                <a:sym typeface="Arial"/>
              </a:rPr>
              <a:t>Banque de France and Monetary Authority of Singapore conduct groundbreaking post-quantum cryptography experiment</a:t>
            </a:r>
            <a:r>
              <a:rPr lang="en" sz="1100">
                <a:latin typeface="Arial"/>
                <a:ea typeface="Arial"/>
                <a:cs typeface="Arial"/>
                <a:sym typeface="Arial"/>
              </a:rPr>
              <a:t>. Retrieved August 5, 2025, from</a:t>
            </a:r>
            <a:r>
              <a:rPr lang="en" sz="1100">
                <a:uFill>
                  <a:noFill/>
                </a:uFill>
                <a:latin typeface="Arial"/>
                <a:ea typeface="Arial"/>
                <a:cs typeface="Arial"/>
                <a:sym typeface="Arial"/>
                <a:hlinkClick r:id="rId8"/>
              </a:rPr>
              <a:t> </a:t>
            </a:r>
            <a:r>
              <a:rPr lang="en" sz="1100" u="sng">
                <a:solidFill>
                  <a:schemeClr val="accent1"/>
                </a:solidFill>
                <a:latin typeface="Arial"/>
                <a:ea typeface="Arial"/>
                <a:cs typeface="Arial"/>
                <a:sym typeface="Arial"/>
                <a:hlinkClick r:id="rId8">
                  <a:extLst>
                    <a:ext uri="{A12FA001-AC4F-418D-AE19-62706E023703}">
                      <ahyp:hlinkClr xmlns:ahyp="http://schemas.microsoft.com/office/drawing/2018/hyperlinkcolor" val="tx"/>
                    </a:ext>
                  </a:extLst>
                </a:hlinkClick>
              </a:rPr>
              <a:t>https://www.banque-france.fr/en/press-release/banque-de-france-and-monetary-authority-singapore-conduct-groundbreaking-post-quantum-cryptography</a:t>
            </a:r>
            <a:endParaRPr>
              <a:latin typeface="Arial"/>
              <a:ea typeface="Arial"/>
              <a:cs typeface="Arial"/>
              <a:sym typeface="Arial"/>
            </a:endParaRPr>
          </a:p>
        </p:txBody>
      </p:sp>
      <p:sp>
        <p:nvSpPr>
          <p:cNvPr id="2810" name="Google Shape;2810;p52"/>
          <p:cNvSpPr txBox="1">
            <a:spLocks noGrp="1"/>
          </p:cNvSpPr>
          <p:nvPr>
            <p:ph type="title"/>
          </p:nvPr>
        </p:nvSpPr>
        <p:spPr>
          <a:xfrm>
            <a:off x="720000" y="445025"/>
            <a:ext cx="7704000" cy="6492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14"/>
        <p:cNvGrpSpPr/>
        <p:nvPr/>
      </p:nvGrpSpPr>
      <p:grpSpPr>
        <a:xfrm>
          <a:off x="0" y="0"/>
          <a:ext cx="0" cy="0"/>
          <a:chOff x="0" y="0"/>
          <a:chExt cx="0" cy="0"/>
        </a:xfrm>
      </p:grpSpPr>
      <p:pic>
        <p:nvPicPr>
          <p:cNvPr id="2815" name="Google Shape;2815;p53"/>
          <p:cNvPicPr preferRelativeResize="0">
            <a:picLocks noGrp="1"/>
          </p:cNvPicPr>
          <p:nvPr>
            <p:ph type="pic" idx="2"/>
          </p:nvPr>
        </p:nvPicPr>
        <p:blipFill rotWithShape="1">
          <a:blip r:embed="rId3">
            <a:alphaModFix/>
          </a:blip>
          <a:srcRect t="5004" b="4995"/>
          <a:stretch/>
        </p:blipFill>
        <p:spPr>
          <a:xfrm>
            <a:off x="0" y="0"/>
            <a:ext cx="9144003" cy="5143501"/>
          </a:xfrm>
          <a:prstGeom prst="rect">
            <a:avLst/>
          </a:prstGeom>
        </p:spPr>
      </p:pic>
      <p:grpSp>
        <p:nvGrpSpPr>
          <p:cNvPr id="2816" name="Google Shape;2816;p53"/>
          <p:cNvGrpSpPr/>
          <p:nvPr/>
        </p:nvGrpSpPr>
        <p:grpSpPr>
          <a:xfrm>
            <a:off x="1061007" y="4103697"/>
            <a:ext cx="3492736" cy="1892104"/>
            <a:chOff x="3447500" y="2173650"/>
            <a:chExt cx="395625" cy="214325"/>
          </a:xfrm>
        </p:grpSpPr>
        <p:sp>
          <p:nvSpPr>
            <p:cNvPr id="2817" name="Google Shape;2817;p53"/>
            <p:cNvSpPr/>
            <p:nvPr/>
          </p:nvSpPr>
          <p:spPr>
            <a:xfrm>
              <a:off x="3447500" y="2173650"/>
              <a:ext cx="262050" cy="214050"/>
            </a:xfrm>
            <a:custGeom>
              <a:avLst/>
              <a:gdLst/>
              <a:ahLst/>
              <a:cxnLst/>
              <a:rect l="l" t="t" r="r" b="b"/>
              <a:pathLst>
                <a:path w="10482" h="8562" extrusionOk="0">
                  <a:moveTo>
                    <a:pt x="5466" y="24"/>
                  </a:moveTo>
                  <a:cubicBezTo>
                    <a:pt x="5548" y="24"/>
                    <a:pt x="5631" y="30"/>
                    <a:pt x="5714" y="42"/>
                  </a:cubicBezTo>
                  <a:cubicBezTo>
                    <a:pt x="6358" y="136"/>
                    <a:pt x="6935" y="428"/>
                    <a:pt x="7586" y="994"/>
                  </a:cubicBezTo>
                  <a:cubicBezTo>
                    <a:pt x="8337" y="1651"/>
                    <a:pt x="8980" y="1918"/>
                    <a:pt x="9932" y="1978"/>
                  </a:cubicBezTo>
                  <a:cubicBezTo>
                    <a:pt x="9938" y="2377"/>
                    <a:pt x="10022" y="2817"/>
                    <a:pt x="10117" y="3288"/>
                  </a:cubicBezTo>
                  <a:cubicBezTo>
                    <a:pt x="10284" y="4146"/>
                    <a:pt x="10451" y="5039"/>
                    <a:pt x="10111" y="5726"/>
                  </a:cubicBezTo>
                  <a:cubicBezTo>
                    <a:pt x="9998" y="5952"/>
                    <a:pt x="9968" y="6183"/>
                    <a:pt x="9932" y="6428"/>
                  </a:cubicBezTo>
                  <a:cubicBezTo>
                    <a:pt x="9915" y="6559"/>
                    <a:pt x="9897" y="6697"/>
                    <a:pt x="9867" y="6827"/>
                  </a:cubicBezTo>
                  <a:cubicBezTo>
                    <a:pt x="9808" y="7071"/>
                    <a:pt x="9731" y="7304"/>
                    <a:pt x="9659" y="7530"/>
                  </a:cubicBezTo>
                  <a:cubicBezTo>
                    <a:pt x="9558" y="7852"/>
                    <a:pt x="9451" y="8179"/>
                    <a:pt x="9396" y="8531"/>
                  </a:cubicBezTo>
                  <a:cubicBezTo>
                    <a:pt x="9329" y="8535"/>
                    <a:pt x="9264" y="8537"/>
                    <a:pt x="9200" y="8537"/>
                  </a:cubicBezTo>
                  <a:cubicBezTo>
                    <a:pt x="8228" y="8537"/>
                    <a:pt x="7585" y="8076"/>
                    <a:pt x="6943" y="7393"/>
                  </a:cubicBezTo>
                  <a:cubicBezTo>
                    <a:pt x="6888" y="7334"/>
                    <a:pt x="6835" y="7274"/>
                    <a:pt x="6781" y="7214"/>
                  </a:cubicBezTo>
                  <a:cubicBezTo>
                    <a:pt x="6418" y="6821"/>
                    <a:pt x="6049" y="6416"/>
                    <a:pt x="5483" y="6339"/>
                  </a:cubicBezTo>
                  <a:cubicBezTo>
                    <a:pt x="5202" y="6298"/>
                    <a:pt x="4941" y="6279"/>
                    <a:pt x="4683" y="6279"/>
                  </a:cubicBezTo>
                  <a:cubicBezTo>
                    <a:pt x="4142" y="6279"/>
                    <a:pt x="3647" y="6369"/>
                    <a:pt x="3201" y="6535"/>
                  </a:cubicBezTo>
                  <a:cubicBezTo>
                    <a:pt x="2527" y="6798"/>
                    <a:pt x="1955" y="7268"/>
                    <a:pt x="1509" y="7929"/>
                  </a:cubicBezTo>
                  <a:cubicBezTo>
                    <a:pt x="1699" y="7137"/>
                    <a:pt x="1675" y="6661"/>
                    <a:pt x="1092" y="6112"/>
                  </a:cubicBezTo>
                  <a:cubicBezTo>
                    <a:pt x="984" y="6017"/>
                    <a:pt x="859" y="5922"/>
                    <a:pt x="734" y="5839"/>
                  </a:cubicBezTo>
                  <a:cubicBezTo>
                    <a:pt x="555" y="5701"/>
                    <a:pt x="365" y="5564"/>
                    <a:pt x="228" y="5397"/>
                  </a:cubicBezTo>
                  <a:cubicBezTo>
                    <a:pt x="85" y="5218"/>
                    <a:pt x="31" y="5039"/>
                    <a:pt x="61" y="4861"/>
                  </a:cubicBezTo>
                  <a:cubicBezTo>
                    <a:pt x="132" y="4439"/>
                    <a:pt x="680" y="4093"/>
                    <a:pt x="1044" y="3867"/>
                  </a:cubicBezTo>
                  <a:lnTo>
                    <a:pt x="1086" y="3843"/>
                  </a:lnTo>
                  <a:cubicBezTo>
                    <a:pt x="1586" y="3527"/>
                    <a:pt x="2348" y="3050"/>
                    <a:pt x="2027" y="2341"/>
                  </a:cubicBezTo>
                  <a:cubicBezTo>
                    <a:pt x="1967" y="2210"/>
                    <a:pt x="1872" y="2127"/>
                    <a:pt x="1771" y="2044"/>
                  </a:cubicBezTo>
                  <a:cubicBezTo>
                    <a:pt x="1741" y="2014"/>
                    <a:pt x="1705" y="1990"/>
                    <a:pt x="1675" y="1959"/>
                  </a:cubicBezTo>
                  <a:cubicBezTo>
                    <a:pt x="1419" y="1722"/>
                    <a:pt x="1342" y="1602"/>
                    <a:pt x="1318" y="1227"/>
                  </a:cubicBezTo>
                  <a:lnTo>
                    <a:pt x="1318" y="1227"/>
                  </a:lnTo>
                  <a:cubicBezTo>
                    <a:pt x="1544" y="1332"/>
                    <a:pt x="1762" y="1376"/>
                    <a:pt x="1976" y="1376"/>
                  </a:cubicBezTo>
                  <a:cubicBezTo>
                    <a:pt x="2555" y="1376"/>
                    <a:pt x="3099" y="1050"/>
                    <a:pt x="3665" y="714"/>
                  </a:cubicBezTo>
                  <a:cubicBezTo>
                    <a:pt x="4236" y="377"/>
                    <a:pt x="4821" y="24"/>
                    <a:pt x="5466" y="24"/>
                  </a:cubicBezTo>
                  <a:close/>
                  <a:moveTo>
                    <a:pt x="5464" y="0"/>
                  </a:moveTo>
                  <a:cubicBezTo>
                    <a:pt x="4814" y="0"/>
                    <a:pt x="4224" y="353"/>
                    <a:pt x="3647" y="697"/>
                  </a:cubicBezTo>
                  <a:cubicBezTo>
                    <a:pt x="3089" y="1030"/>
                    <a:pt x="2550" y="1351"/>
                    <a:pt x="1977" y="1351"/>
                  </a:cubicBezTo>
                  <a:cubicBezTo>
                    <a:pt x="1761" y="1351"/>
                    <a:pt x="1540" y="1305"/>
                    <a:pt x="1312" y="1197"/>
                  </a:cubicBezTo>
                  <a:lnTo>
                    <a:pt x="1295" y="1192"/>
                  </a:lnTo>
                  <a:lnTo>
                    <a:pt x="1295" y="1209"/>
                  </a:lnTo>
                  <a:cubicBezTo>
                    <a:pt x="1312" y="1585"/>
                    <a:pt x="1378" y="1715"/>
                    <a:pt x="1658" y="1978"/>
                  </a:cubicBezTo>
                  <a:cubicBezTo>
                    <a:pt x="1694" y="2008"/>
                    <a:pt x="1724" y="2031"/>
                    <a:pt x="1752" y="2061"/>
                  </a:cubicBezTo>
                  <a:cubicBezTo>
                    <a:pt x="1854" y="2144"/>
                    <a:pt x="1950" y="2223"/>
                    <a:pt x="2002" y="2347"/>
                  </a:cubicBezTo>
                  <a:cubicBezTo>
                    <a:pt x="2318" y="3045"/>
                    <a:pt x="1568" y="3509"/>
                    <a:pt x="1073" y="3818"/>
                  </a:cubicBezTo>
                  <a:lnTo>
                    <a:pt x="1032" y="3843"/>
                  </a:lnTo>
                  <a:cubicBezTo>
                    <a:pt x="663" y="4074"/>
                    <a:pt x="108" y="4420"/>
                    <a:pt x="36" y="4861"/>
                  </a:cubicBezTo>
                  <a:cubicBezTo>
                    <a:pt x="1" y="5039"/>
                    <a:pt x="61" y="5231"/>
                    <a:pt x="209" y="5410"/>
                  </a:cubicBezTo>
                  <a:cubicBezTo>
                    <a:pt x="347" y="5583"/>
                    <a:pt x="537" y="5719"/>
                    <a:pt x="723" y="5856"/>
                  </a:cubicBezTo>
                  <a:cubicBezTo>
                    <a:pt x="841" y="5946"/>
                    <a:pt x="966" y="6035"/>
                    <a:pt x="1073" y="6130"/>
                  </a:cubicBezTo>
                  <a:cubicBezTo>
                    <a:pt x="1669" y="6684"/>
                    <a:pt x="1675" y="7167"/>
                    <a:pt x="1466" y="7989"/>
                  </a:cubicBezTo>
                  <a:lnTo>
                    <a:pt x="1449" y="8061"/>
                  </a:lnTo>
                  <a:lnTo>
                    <a:pt x="1491" y="8001"/>
                  </a:lnTo>
                  <a:cubicBezTo>
                    <a:pt x="2232" y="6872"/>
                    <a:pt x="3306" y="6306"/>
                    <a:pt x="4691" y="6306"/>
                  </a:cubicBezTo>
                  <a:cubicBezTo>
                    <a:pt x="4943" y="6306"/>
                    <a:pt x="5205" y="6325"/>
                    <a:pt x="5477" y="6362"/>
                  </a:cubicBezTo>
                  <a:cubicBezTo>
                    <a:pt x="6036" y="6441"/>
                    <a:pt x="6406" y="6845"/>
                    <a:pt x="6764" y="7233"/>
                  </a:cubicBezTo>
                  <a:cubicBezTo>
                    <a:pt x="6817" y="7291"/>
                    <a:pt x="6871" y="7351"/>
                    <a:pt x="6924" y="7411"/>
                  </a:cubicBezTo>
                  <a:cubicBezTo>
                    <a:pt x="7573" y="8096"/>
                    <a:pt x="8217" y="8561"/>
                    <a:pt x="9200" y="8561"/>
                  </a:cubicBezTo>
                  <a:cubicBezTo>
                    <a:pt x="9266" y="8561"/>
                    <a:pt x="9338" y="8561"/>
                    <a:pt x="9409" y="8555"/>
                  </a:cubicBezTo>
                  <a:lnTo>
                    <a:pt x="9415" y="8555"/>
                  </a:lnTo>
                  <a:lnTo>
                    <a:pt x="9420" y="8542"/>
                  </a:lnTo>
                  <a:cubicBezTo>
                    <a:pt x="9468" y="8192"/>
                    <a:pt x="9575" y="7858"/>
                    <a:pt x="9682" y="7536"/>
                  </a:cubicBezTo>
                  <a:cubicBezTo>
                    <a:pt x="9754" y="7310"/>
                    <a:pt x="9831" y="7077"/>
                    <a:pt x="9891" y="6834"/>
                  </a:cubicBezTo>
                  <a:cubicBezTo>
                    <a:pt x="9921" y="6697"/>
                    <a:pt x="9938" y="6559"/>
                    <a:pt x="9957" y="6428"/>
                  </a:cubicBezTo>
                  <a:cubicBezTo>
                    <a:pt x="9992" y="6190"/>
                    <a:pt x="10022" y="5957"/>
                    <a:pt x="10130" y="5737"/>
                  </a:cubicBezTo>
                  <a:cubicBezTo>
                    <a:pt x="10481" y="5039"/>
                    <a:pt x="10308" y="4146"/>
                    <a:pt x="10135" y="3282"/>
                  </a:cubicBezTo>
                  <a:cubicBezTo>
                    <a:pt x="10045" y="2812"/>
                    <a:pt x="9962" y="2366"/>
                    <a:pt x="9957" y="1965"/>
                  </a:cubicBezTo>
                  <a:lnTo>
                    <a:pt x="9957" y="1954"/>
                  </a:lnTo>
                  <a:lnTo>
                    <a:pt x="9951" y="1954"/>
                  </a:lnTo>
                  <a:cubicBezTo>
                    <a:pt x="8992" y="1901"/>
                    <a:pt x="8354" y="1632"/>
                    <a:pt x="7597" y="977"/>
                  </a:cubicBezTo>
                  <a:cubicBezTo>
                    <a:pt x="6948" y="411"/>
                    <a:pt x="6371" y="114"/>
                    <a:pt x="5714" y="18"/>
                  </a:cubicBezTo>
                  <a:cubicBezTo>
                    <a:pt x="5630" y="6"/>
                    <a:pt x="5547" y="0"/>
                    <a:pt x="546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3488050" y="2324350"/>
              <a:ext cx="195400" cy="56625"/>
            </a:xfrm>
            <a:custGeom>
              <a:avLst/>
              <a:gdLst/>
              <a:ahLst/>
              <a:cxnLst/>
              <a:rect l="l" t="t" r="r" b="b"/>
              <a:pathLst>
                <a:path w="7816" h="2265" extrusionOk="0">
                  <a:moveTo>
                    <a:pt x="2998" y="1"/>
                  </a:moveTo>
                  <a:cubicBezTo>
                    <a:pt x="2545" y="1"/>
                    <a:pt x="2126" y="59"/>
                    <a:pt x="1746" y="174"/>
                  </a:cubicBezTo>
                  <a:cubicBezTo>
                    <a:pt x="1024" y="388"/>
                    <a:pt x="441" y="817"/>
                    <a:pt x="0" y="1436"/>
                  </a:cubicBezTo>
                  <a:lnTo>
                    <a:pt x="17" y="1449"/>
                  </a:lnTo>
                  <a:cubicBezTo>
                    <a:pt x="687" y="500"/>
                    <a:pt x="1680" y="22"/>
                    <a:pt x="2968" y="22"/>
                  </a:cubicBezTo>
                  <a:cubicBezTo>
                    <a:pt x="3273" y="22"/>
                    <a:pt x="3595" y="49"/>
                    <a:pt x="3932" y="102"/>
                  </a:cubicBezTo>
                  <a:cubicBezTo>
                    <a:pt x="4504" y="191"/>
                    <a:pt x="4892" y="597"/>
                    <a:pt x="5261" y="996"/>
                  </a:cubicBezTo>
                  <a:cubicBezTo>
                    <a:pt x="5321" y="1056"/>
                    <a:pt x="5373" y="1115"/>
                    <a:pt x="5434" y="1175"/>
                  </a:cubicBezTo>
                  <a:cubicBezTo>
                    <a:pt x="6071" y="1830"/>
                    <a:pt x="6702" y="2264"/>
                    <a:pt x="7697" y="2264"/>
                  </a:cubicBezTo>
                  <a:lnTo>
                    <a:pt x="7816" y="2264"/>
                  </a:lnTo>
                  <a:lnTo>
                    <a:pt x="7816" y="2241"/>
                  </a:lnTo>
                  <a:cubicBezTo>
                    <a:pt x="7776" y="2243"/>
                    <a:pt x="7737" y="2243"/>
                    <a:pt x="7698" y="2243"/>
                  </a:cubicBezTo>
                  <a:cubicBezTo>
                    <a:pt x="6712" y="2243"/>
                    <a:pt x="6082" y="1810"/>
                    <a:pt x="5451" y="1156"/>
                  </a:cubicBezTo>
                  <a:cubicBezTo>
                    <a:pt x="5392" y="1098"/>
                    <a:pt x="5338" y="1037"/>
                    <a:pt x="5278" y="977"/>
                  </a:cubicBezTo>
                  <a:cubicBezTo>
                    <a:pt x="4903" y="578"/>
                    <a:pt x="4516" y="168"/>
                    <a:pt x="3938" y="78"/>
                  </a:cubicBezTo>
                  <a:cubicBezTo>
                    <a:pt x="3611" y="26"/>
                    <a:pt x="3297" y="1"/>
                    <a:pt x="299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3488175" y="2319500"/>
              <a:ext cx="196500" cy="55675"/>
            </a:xfrm>
            <a:custGeom>
              <a:avLst/>
              <a:gdLst/>
              <a:ahLst/>
              <a:cxnLst/>
              <a:rect l="l" t="t" r="r" b="b"/>
              <a:pathLst>
                <a:path w="7860" h="2227" extrusionOk="0">
                  <a:moveTo>
                    <a:pt x="2894" y="0"/>
                  </a:moveTo>
                  <a:cubicBezTo>
                    <a:pt x="1963" y="0"/>
                    <a:pt x="800" y="230"/>
                    <a:pt x="1" y="1196"/>
                  </a:cubicBezTo>
                  <a:lnTo>
                    <a:pt x="18" y="1207"/>
                  </a:lnTo>
                  <a:cubicBezTo>
                    <a:pt x="811" y="253"/>
                    <a:pt x="1971" y="25"/>
                    <a:pt x="2900" y="25"/>
                  </a:cubicBezTo>
                  <a:cubicBezTo>
                    <a:pt x="3369" y="25"/>
                    <a:pt x="3778" y="83"/>
                    <a:pt x="4052" y="135"/>
                  </a:cubicBezTo>
                  <a:cubicBezTo>
                    <a:pt x="4654" y="249"/>
                    <a:pt x="5035" y="642"/>
                    <a:pt x="5440" y="1053"/>
                  </a:cubicBezTo>
                  <a:lnTo>
                    <a:pt x="5553" y="1166"/>
                  </a:lnTo>
                  <a:cubicBezTo>
                    <a:pt x="6185" y="1803"/>
                    <a:pt x="6817" y="2227"/>
                    <a:pt x="7805" y="2227"/>
                  </a:cubicBezTo>
                  <a:lnTo>
                    <a:pt x="7859" y="2227"/>
                  </a:lnTo>
                  <a:lnTo>
                    <a:pt x="7859" y="2202"/>
                  </a:lnTo>
                  <a:cubicBezTo>
                    <a:pt x="7838" y="2203"/>
                    <a:pt x="7817" y="2203"/>
                    <a:pt x="7796" y="2203"/>
                  </a:cubicBezTo>
                  <a:cubicBezTo>
                    <a:pt x="6819" y="2203"/>
                    <a:pt x="6196" y="1779"/>
                    <a:pt x="5566" y="1149"/>
                  </a:cubicBezTo>
                  <a:cubicBezTo>
                    <a:pt x="5530" y="1113"/>
                    <a:pt x="5494" y="1071"/>
                    <a:pt x="5459" y="1036"/>
                  </a:cubicBezTo>
                  <a:cubicBezTo>
                    <a:pt x="5047" y="624"/>
                    <a:pt x="4665" y="231"/>
                    <a:pt x="4052" y="112"/>
                  </a:cubicBezTo>
                  <a:cubicBezTo>
                    <a:pt x="3777" y="59"/>
                    <a:pt x="3365" y="0"/>
                    <a:pt x="289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3485350" y="2316075"/>
              <a:ext cx="200650" cy="54025"/>
            </a:xfrm>
            <a:custGeom>
              <a:avLst/>
              <a:gdLst/>
              <a:ahLst/>
              <a:cxnLst/>
              <a:rect l="l" t="t" r="r" b="b"/>
              <a:pathLst>
                <a:path w="8026" h="2161" extrusionOk="0">
                  <a:moveTo>
                    <a:pt x="2885" y="0"/>
                  </a:moveTo>
                  <a:cubicBezTo>
                    <a:pt x="1936" y="0"/>
                    <a:pt x="808" y="199"/>
                    <a:pt x="1" y="970"/>
                  </a:cubicBezTo>
                  <a:lnTo>
                    <a:pt x="18" y="987"/>
                  </a:lnTo>
                  <a:cubicBezTo>
                    <a:pt x="820" y="222"/>
                    <a:pt x="1947" y="25"/>
                    <a:pt x="2893" y="25"/>
                  </a:cubicBezTo>
                  <a:cubicBezTo>
                    <a:pt x="3480" y="25"/>
                    <a:pt x="3998" y="101"/>
                    <a:pt x="4326" y="165"/>
                  </a:cubicBezTo>
                  <a:cubicBezTo>
                    <a:pt x="4945" y="285"/>
                    <a:pt x="5327" y="659"/>
                    <a:pt x="5762" y="1088"/>
                  </a:cubicBezTo>
                  <a:lnTo>
                    <a:pt x="5815" y="1137"/>
                  </a:lnTo>
                  <a:cubicBezTo>
                    <a:pt x="6441" y="1750"/>
                    <a:pt x="7054" y="2155"/>
                    <a:pt x="8025" y="2161"/>
                  </a:cubicBezTo>
                  <a:lnTo>
                    <a:pt x="8025" y="2138"/>
                  </a:lnTo>
                  <a:cubicBezTo>
                    <a:pt x="7066" y="2131"/>
                    <a:pt x="6452" y="1726"/>
                    <a:pt x="5833" y="1118"/>
                  </a:cubicBezTo>
                  <a:lnTo>
                    <a:pt x="5779" y="1071"/>
                  </a:lnTo>
                  <a:cubicBezTo>
                    <a:pt x="5338" y="636"/>
                    <a:pt x="4957" y="266"/>
                    <a:pt x="4332" y="142"/>
                  </a:cubicBezTo>
                  <a:cubicBezTo>
                    <a:pt x="4000" y="77"/>
                    <a:pt x="3478" y="0"/>
                    <a:pt x="28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3480425" y="2313475"/>
              <a:ext cx="207200" cy="51875"/>
            </a:xfrm>
            <a:custGeom>
              <a:avLst/>
              <a:gdLst/>
              <a:ahLst/>
              <a:cxnLst/>
              <a:rect l="l" t="t" r="r" b="b"/>
              <a:pathLst>
                <a:path w="8288" h="2075" extrusionOk="0">
                  <a:moveTo>
                    <a:pt x="2909" y="0"/>
                  </a:moveTo>
                  <a:cubicBezTo>
                    <a:pt x="2705" y="0"/>
                    <a:pt x="2498" y="8"/>
                    <a:pt x="2288" y="25"/>
                  </a:cubicBezTo>
                  <a:cubicBezTo>
                    <a:pt x="1359" y="103"/>
                    <a:pt x="591" y="353"/>
                    <a:pt x="1" y="769"/>
                  </a:cubicBezTo>
                  <a:lnTo>
                    <a:pt x="19" y="793"/>
                  </a:lnTo>
                  <a:cubicBezTo>
                    <a:pt x="858" y="197"/>
                    <a:pt x="1956" y="32"/>
                    <a:pt x="2919" y="32"/>
                  </a:cubicBezTo>
                  <a:cubicBezTo>
                    <a:pt x="3659" y="32"/>
                    <a:pt x="4318" y="129"/>
                    <a:pt x="4719" y="204"/>
                  </a:cubicBezTo>
                  <a:cubicBezTo>
                    <a:pt x="5345" y="323"/>
                    <a:pt x="5708" y="662"/>
                    <a:pt x="6167" y="1091"/>
                  </a:cubicBezTo>
                  <a:lnTo>
                    <a:pt x="6185" y="1104"/>
                  </a:lnTo>
                  <a:cubicBezTo>
                    <a:pt x="6811" y="1693"/>
                    <a:pt x="7383" y="2063"/>
                    <a:pt x="8288" y="2074"/>
                  </a:cubicBezTo>
                  <a:lnTo>
                    <a:pt x="8288" y="2050"/>
                  </a:lnTo>
                  <a:cubicBezTo>
                    <a:pt x="7394" y="2039"/>
                    <a:pt x="6822" y="1670"/>
                    <a:pt x="6198" y="1085"/>
                  </a:cubicBezTo>
                  <a:lnTo>
                    <a:pt x="6185" y="1074"/>
                  </a:lnTo>
                  <a:cubicBezTo>
                    <a:pt x="5720" y="645"/>
                    <a:pt x="5351" y="299"/>
                    <a:pt x="4719" y="180"/>
                  </a:cubicBezTo>
                  <a:cubicBezTo>
                    <a:pt x="4262" y="92"/>
                    <a:pt x="3613" y="0"/>
                    <a:pt x="2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3474175" y="2311750"/>
              <a:ext cx="215100" cy="48975"/>
            </a:xfrm>
            <a:custGeom>
              <a:avLst/>
              <a:gdLst/>
              <a:ahLst/>
              <a:cxnLst/>
              <a:rect l="l" t="t" r="r" b="b"/>
              <a:pathLst>
                <a:path w="8604" h="1959" extrusionOk="0">
                  <a:moveTo>
                    <a:pt x="2913" y="0"/>
                  </a:moveTo>
                  <a:cubicBezTo>
                    <a:pt x="1742" y="0"/>
                    <a:pt x="767" y="195"/>
                    <a:pt x="0" y="582"/>
                  </a:cubicBezTo>
                  <a:lnTo>
                    <a:pt x="13" y="606"/>
                  </a:lnTo>
                  <a:cubicBezTo>
                    <a:pt x="783" y="218"/>
                    <a:pt x="1761" y="23"/>
                    <a:pt x="2935" y="23"/>
                  </a:cubicBezTo>
                  <a:cubicBezTo>
                    <a:pt x="3614" y="23"/>
                    <a:pt x="4358" y="88"/>
                    <a:pt x="5166" y="219"/>
                  </a:cubicBezTo>
                  <a:cubicBezTo>
                    <a:pt x="5774" y="320"/>
                    <a:pt x="6162" y="642"/>
                    <a:pt x="6572" y="1017"/>
                  </a:cubicBezTo>
                  <a:cubicBezTo>
                    <a:pt x="7191" y="1583"/>
                    <a:pt x="7746" y="1940"/>
                    <a:pt x="8604" y="1959"/>
                  </a:cubicBezTo>
                  <a:lnTo>
                    <a:pt x="8604" y="1935"/>
                  </a:lnTo>
                  <a:cubicBezTo>
                    <a:pt x="7757" y="1917"/>
                    <a:pt x="7204" y="1560"/>
                    <a:pt x="6590" y="1000"/>
                  </a:cubicBezTo>
                  <a:cubicBezTo>
                    <a:pt x="6179" y="618"/>
                    <a:pt x="5785" y="296"/>
                    <a:pt x="5172" y="202"/>
                  </a:cubicBezTo>
                  <a:cubicBezTo>
                    <a:pt x="4353" y="67"/>
                    <a:pt x="3600" y="0"/>
                    <a:pt x="291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3467350" y="2309925"/>
              <a:ext cx="223575" cy="46350"/>
            </a:xfrm>
            <a:custGeom>
              <a:avLst/>
              <a:gdLst/>
              <a:ahLst/>
              <a:cxnLst/>
              <a:rect l="l" t="t" r="r" b="b"/>
              <a:pathLst>
                <a:path w="8943" h="1854" extrusionOk="0">
                  <a:moveTo>
                    <a:pt x="2966" y="0"/>
                  </a:moveTo>
                  <a:cubicBezTo>
                    <a:pt x="1832" y="0"/>
                    <a:pt x="841" y="143"/>
                    <a:pt x="0" y="429"/>
                  </a:cubicBezTo>
                  <a:lnTo>
                    <a:pt x="6" y="453"/>
                  </a:lnTo>
                  <a:cubicBezTo>
                    <a:pt x="844" y="167"/>
                    <a:pt x="1833" y="24"/>
                    <a:pt x="2966" y="24"/>
                  </a:cubicBezTo>
                  <a:cubicBezTo>
                    <a:pt x="3789" y="24"/>
                    <a:pt x="4688" y="100"/>
                    <a:pt x="5660" y="250"/>
                  </a:cubicBezTo>
                  <a:cubicBezTo>
                    <a:pt x="6220" y="339"/>
                    <a:pt x="6583" y="578"/>
                    <a:pt x="6994" y="941"/>
                  </a:cubicBezTo>
                  <a:cubicBezTo>
                    <a:pt x="7543" y="1419"/>
                    <a:pt x="8066" y="1823"/>
                    <a:pt x="8942" y="1853"/>
                  </a:cubicBezTo>
                  <a:lnTo>
                    <a:pt x="8942" y="1829"/>
                  </a:lnTo>
                  <a:cubicBezTo>
                    <a:pt x="8079" y="1799"/>
                    <a:pt x="7554" y="1400"/>
                    <a:pt x="7012" y="924"/>
                  </a:cubicBezTo>
                  <a:cubicBezTo>
                    <a:pt x="6595" y="561"/>
                    <a:pt x="6226" y="316"/>
                    <a:pt x="5665" y="226"/>
                  </a:cubicBezTo>
                  <a:cubicBezTo>
                    <a:pt x="4692" y="76"/>
                    <a:pt x="3791" y="0"/>
                    <a:pt x="29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3460475" y="2308375"/>
              <a:ext cx="232100" cy="43100"/>
            </a:xfrm>
            <a:custGeom>
              <a:avLst/>
              <a:gdLst/>
              <a:ahLst/>
              <a:cxnLst/>
              <a:rect l="l" t="t" r="r" b="b"/>
              <a:pathLst>
                <a:path w="9284" h="1724" extrusionOk="0">
                  <a:moveTo>
                    <a:pt x="2976" y="1"/>
                  </a:moveTo>
                  <a:cubicBezTo>
                    <a:pt x="1891" y="1"/>
                    <a:pt x="897" y="94"/>
                    <a:pt x="1" y="282"/>
                  </a:cubicBezTo>
                  <a:lnTo>
                    <a:pt x="6" y="307"/>
                  </a:lnTo>
                  <a:cubicBezTo>
                    <a:pt x="904" y="118"/>
                    <a:pt x="1900" y="24"/>
                    <a:pt x="2985" y="24"/>
                  </a:cubicBezTo>
                  <a:cubicBezTo>
                    <a:pt x="3960" y="24"/>
                    <a:pt x="5008" y="100"/>
                    <a:pt x="6125" y="252"/>
                  </a:cubicBezTo>
                  <a:cubicBezTo>
                    <a:pt x="6702" y="330"/>
                    <a:pt x="7084" y="568"/>
                    <a:pt x="7483" y="909"/>
                  </a:cubicBezTo>
                  <a:cubicBezTo>
                    <a:pt x="8068" y="1396"/>
                    <a:pt x="8544" y="1688"/>
                    <a:pt x="9283" y="1724"/>
                  </a:cubicBezTo>
                  <a:lnTo>
                    <a:pt x="9283" y="1701"/>
                  </a:lnTo>
                  <a:cubicBezTo>
                    <a:pt x="8555" y="1665"/>
                    <a:pt x="8079" y="1379"/>
                    <a:pt x="7502" y="890"/>
                  </a:cubicBezTo>
                  <a:cubicBezTo>
                    <a:pt x="7096" y="551"/>
                    <a:pt x="6710" y="307"/>
                    <a:pt x="6125" y="229"/>
                  </a:cubicBezTo>
                  <a:cubicBezTo>
                    <a:pt x="5006" y="77"/>
                    <a:pt x="3954" y="1"/>
                    <a:pt x="297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3454500" y="2306300"/>
              <a:ext cx="239525" cy="40150"/>
            </a:xfrm>
            <a:custGeom>
              <a:avLst/>
              <a:gdLst/>
              <a:ahLst/>
              <a:cxnLst/>
              <a:rect l="l" t="t" r="r" b="b"/>
              <a:pathLst>
                <a:path w="9581" h="1606" extrusionOk="0">
                  <a:moveTo>
                    <a:pt x="2994" y="1"/>
                  </a:moveTo>
                  <a:cubicBezTo>
                    <a:pt x="1985" y="1"/>
                    <a:pt x="979" y="53"/>
                    <a:pt x="1" y="157"/>
                  </a:cubicBezTo>
                  <a:lnTo>
                    <a:pt x="7" y="181"/>
                  </a:lnTo>
                  <a:cubicBezTo>
                    <a:pt x="982" y="77"/>
                    <a:pt x="1986" y="25"/>
                    <a:pt x="2994" y="25"/>
                  </a:cubicBezTo>
                  <a:cubicBezTo>
                    <a:pt x="4185" y="25"/>
                    <a:pt x="5381" y="98"/>
                    <a:pt x="6542" y="247"/>
                  </a:cubicBezTo>
                  <a:cubicBezTo>
                    <a:pt x="7120" y="318"/>
                    <a:pt x="7568" y="621"/>
                    <a:pt x="8002" y="920"/>
                  </a:cubicBezTo>
                  <a:cubicBezTo>
                    <a:pt x="8461" y="1235"/>
                    <a:pt x="8943" y="1564"/>
                    <a:pt x="9581" y="1605"/>
                  </a:cubicBezTo>
                  <a:lnTo>
                    <a:pt x="9581" y="1581"/>
                  </a:lnTo>
                  <a:cubicBezTo>
                    <a:pt x="8950" y="1539"/>
                    <a:pt x="8473" y="1218"/>
                    <a:pt x="8014" y="902"/>
                  </a:cubicBezTo>
                  <a:cubicBezTo>
                    <a:pt x="7579" y="604"/>
                    <a:pt x="7127" y="294"/>
                    <a:pt x="6548" y="222"/>
                  </a:cubicBezTo>
                  <a:cubicBezTo>
                    <a:pt x="5384" y="74"/>
                    <a:pt x="4186" y="1"/>
                    <a:pt x="2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3450175" y="2303525"/>
              <a:ext cx="245075" cy="37400"/>
            </a:xfrm>
            <a:custGeom>
              <a:avLst/>
              <a:gdLst/>
              <a:ahLst/>
              <a:cxnLst/>
              <a:rect l="l" t="t" r="r" b="b"/>
              <a:pathLst>
                <a:path w="9803" h="1496" extrusionOk="0">
                  <a:moveTo>
                    <a:pt x="2914" y="1"/>
                  </a:moveTo>
                  <a:cubicBezTo>
                    <a:pt x="1935" y="1"/>
                    <a:pt x="961" y="25"/>
                    <a:pt x="1" y="47"/>
                  </a:cubicBezTo>
                  <a:lnTo>
                    <a:pt x="1" y="72"/>
                  </a:lnTo>
                  <a:cubicBezTo>
                    <a:pt x="959" y="49"/>
                    <a:pt x="1931" y="25"/>
                    <a:pt x="2907" y="25"/>
                  </a:cubicBezTo>
                  <a:cubicBezTo>
                    <a:pt x="4220" y="25"/>
                    <a:pt x="5541" y="68"/>
                    <a:pt x="6847" y="215"/>
                  </a:cubicBezTo>
                  <a:cubicBezTo>
                    <a:pt x="7419" y="280"/>
                    <a:pt x="7872" y="572"/>
                    <a:pt x="8307" y="852"/>
                  </a:cubicBezTo>
                  <a:cubicBezTo>
                    <a:pt x="8753" y="1138"/>
                    <a:pt x="9212" y="1436"/>
                    <a:pt x="9802" y="1496"/>
                  </a:cubicBezTo>
                  <a:lnTo>
                    <a:pt x="9802" y="1472"/>
                  </a:lnTo>
                  <a:cubicBezTo>
                    <a:pt x="9223" y="1411"/>
                    <a:pt x="8766" y="1120"/>
                    <a:pt x="8318" y="834"/>
                  </a:cubicBezTo>
                  <a:cubicBezTo>
                    <a:pt x="7884" y="548"/>
                    <a:pt x="7425" y="256"/>
                    <a:pt x="6853" y="190"/>
                  </a:cubicBezTo>
                  <a:cubicBezTo>
                    <a:pt x="5546" y="44"/>
                    <a:pt x="4226" y="1"/>
                    <a:pt x="29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3448250" y="2298575"/>
              <a:ext cx="247900" cy="36100"/>
            </a:xfrm>
            <a:custGeom>
              <a:avLst/>
              <a:gdLst/>
              <a:ahLst/>
              <a:cxnLst/>
              <a:rect l="l" t="t" r="r" b="b"/>
              <a:pathLst>
                <a:path w="9916" h="1444" extrusionOk="0">
                  <a:moveTo>
                    <a:pt x="1" y="1"/>
                  </a:moveTo>
                  <a:lnTo>
                    <a:pt x="1" y="25"/>
                  </a:lnTo>
                  <a:cubicBezTo>
                    <a:pt x="943" y="67"/>
                    <a:pt x="1901" y="67"/>
                    <a:pt x="2830" y="72"/>
                  </a:cubicBezTo>
                  <a:cubicBezTo>
                    <a:pt x="4202" y="72"/>
                    <a:pt x="5619" y="72"/>
                    <a:pt x="7001" y="204"/>
                  </a:cubicBezTo>
                  <a:cubicBezTo>
                    <a:pt x="7562" y="257"/>
                    <a:pt x="8014" y="550"/>
                    <a:pt x="8450" y="823"/>
                  </a:cubicBezTo>
                  <a:cubicBezTo>
                    <a:pt x="8890" y="1109"/>
                    <a:pt x="9349" y="1401"/>
                    <a:pt x="9915" y="1444"/>
                  </a:cubicBezTo>
                  <a:lnTo>
                    <a:pt x="9915" y="1419"/>
                  </a:lnTo>
                  <a:cubicBezTo>
                    <a:pt x="9355" y="1378"/>
                    <a:pt x="8901" y="1086"/>
                    <a:pt x="8461" y="806"/>
                  </a:cubicBezTo>
                  <a:cubicBezTo>
                    <a:pt x="8021" y="526"/>
                    <a:pt x="7567" y="240"/>
                    <a:pt x="7001" y="180"/>
                  </a:cubicBezTo>
                  <a:cubicBezTo>
                    <a:pt x="5619" y="50"/>
                    <a:pt x="4202" y="50"/>
                    <a:pt x="2830" y="50"/>
                  </a:cubicBezTo>
                  <a:cubicBezTo>
                    <a:pt x="1901" y="42"/>
                    <a:pt x="943" y="42"/>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3449300" y="2291900"/>
              <a:ext cx="247550" cy="36050"/>
            </a:xfrm>
            <a:custGeom>
              <a:avLst/>
              <a:gdLst/>
              <a:ahLst/>
              <a:cxnLst/>
              <a:rect l="l" t="t" r="r" b="b"/>
              <a:pathLst>
                <a:path w="9902" h="1442" extrusionOk="0">
                  <a:moveTo>
                    <a:pt x="0" y="1"/>
                  </a:moveTo>
                  <a:lnTo>
                    <a:pt x="0" y="23"/>
                  </a:lnTo>
                  <a:cubicBezTo>
                    <a:pt x="1020" y="83"/>
                    <a:pt x="2056" y="89"/>
                    <a:pt x="3063" y="95"/>
                  </a:cubicBezTo>
                  <a:cubicBezTo>
                    <a:pt x="4344" y="102"/>
                    <a:pt x="5667" y="108"/>
                    <a:pt x="6959" y="221"/>
                  </a:cubicBezTo>
                  <a:cubicBezTo>
                    <a:pt x="7573" y="274"/>
                    <a:pt x="8079" y="567"/>
                    <a:pt x="8574" y="853"/>
                  </a:cubicBezTo>
                  <a:cubicBezTo>
                    <a:pt x="8980" y="1090"/>
                    <a:pt x="9409" y="1335"/>
                    <a:pt x="9896" y="1442"/>
                  </a:cubicBezTo>
                  <a:lnTo>
                    <a:pt x="9902" y="1425"/>
                  </a:lnTo>
                  <a:cubicBezTo>
                    <a:pt x="9414" y="1310"/>
                    <a:pt x="8991" y="1067"/>
                    <a:pt x="8586" y="828"/>
                  </a:cubicBezTo>
                  <a:cubicBezTo>
                    <a:pt x="8092" y="548"/>
                    <a:pt x="7578" y="251"/>
                    <a:pt x="6959" y="196"/>
                  </a:cubicBezTo>
                  <a:cubicBezTo>
                    <a:pt x="5667" y="83"/>
                    <a:pt x="4344" y="78"/>
                    <a:pt x="3063" y="72"/>
                  </a:cubicBezTo>
                  <a:cubicBezTo>
                    <a:pt x="2056" y="66"/>
                    <a:pt x="1020" y="59"/>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3452425" y="2286075"/>
              <a:ext cx="245050" cy="37275"/>
            </a:xfrm>
            <a:custGeom>
              <a:avLst/>
              <a:gdLst/>
              <a:ahLst/>
              <a:cxnLst/>
              <a:rect l="l" t="t" r="r" b="b"/>
              <a:pathLst>
                <a:path w="9802" h="1491" extrusionOk="0">
                  <a:moveTo>
                    <a:pt x="1" y="0"/>
                  </a:moveTo>
                  <a:lnTo>
                    <a:pt x="1" y="25"/>
                  </a:lnTo>
                  <a:cubicBezTo>
                    <a:pt x="942" y="72"/>
                    <a:pt x="1907" y="91"/>
                    <a:pt x="2836" y="108"/>
                  </a:cubicBezTo>
                  <a:cubicBezTo>
                    <a:pt x="4106" y="132"/>
                    <a:pt x="5423" y="156"/>
                    <a:pt x="6710" y="264"/>
                  </a:cubicBezTo>
                  <a:cubicBezTo>
                    <a:pt x="7400" y="322"/>
                    <a:pt x="8002" y="638"/>
                    <a:pt x="8586" y="943"/>
                  </a:cubicBezTo>
                  <a:cubicBezTo>
                    <a:pt x="8973" y="1144"/>
                    <a:pt x="9372" y="1353"/>
                    <a:pt x="9795" y="1490"/>
                  </a:cubicBezTo>
                  <a:lnTo>
                    <a:pt x="9801" y="1466"/>
                  </a:lnTo>
                  <a:cubicBezTo>
                    <a:pt x="9378" y="1336"/>
                    <a:pt x="8985" y="1127"/>
                    <a:pt x="8597" y="924"/>
                  </a:cubicBezTo>
                  <a:cubicBezTo>
                    <a:pt x="8014" y="614"/>
                    <a:pt x="7406" y="299"/>
                    <a:pt x="6710" y="239"/>
                  </a:cubicBezTo>
                  <a:cubicBezTo>
                    <a:pt x="5423" y="132"/>
                    <a:pt x="4112" y="108"/>
                    <a:pt x="2836" y="85"/>
                  </a:cubicBezTo>
                  <a:cubicBezTo>
                    <a:pt x="1907" y="66"/>
                    <a:pt x="942" y="49"/>
                    <a:pt x="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3457325" y="2280850"/>
              <a:ext cx="241025" cy="39525"/>
            </a:xfrm>
            <a:custGeom>
              <a:avLst/>
              <a:gdLst/>
              <a:ahLst/>
              <a:cxnLst/>
              <a:rect l="l" t="t" r="r" b="b"/>
              <a:pathLst>
                <a:path w="9641" h="1581" extrusionOk="0">
                  <a:moveTo>
                    <a:pt x="1" y="1"/>
                  </a:moveTo>
                  <a:lnTo>
                    <a:pt x="1" y="25"/>
                  </a:lnTo>
                  <a:cubicBezTo>
                    <a:pt x="830" y="72"/>
                    <a:pt x="1670" y="102"/>
                    <a:pt x="2486" y="138"/>
                  </a:cubicBezTo>
                  <a:cubicBezTo>
                    <a:pt x="3737" y="187"/>
                    <a:pt x="5030" y="234"/>
                    <a:pt x="6292" y="335"/>
                  </a:cubicBezTo>
                  <a:cubicBezTo>
                    <a:pt x="7139" y="407"/>
                    <a:pt x="7895" y="770"/>
                    <a:pt x="8623" y="1122"/>
                  </a:cubicBezTo>
                  <a:cubicBezTo>
                    <a:pt x="8950" y="1282"/>
                    <a:pt x="9283" y="1443"/>
                    <a:pt x="9629" y="1581"/>
                  </a:cubicBezTo>
                  <a:lnTo>
                    <a:pt x="9641" y="1562"/>
                  </a:lnTo>
                  <a:cubicBezTo>
                    <a:pt x="9295" y="1425"/>
                    <a:pt x="8956" y="1259"/>
                    <a:pt x="8634" y="1103"/>
                  </a:cubicBezTo>
                  <a:cubicBezTo>
                    <a:pt x="7901" y="746"/>
                    <a:pt x="7144" y="382"/>
                    <a:pt x="6299" y="311"/>
                  </a:cubicBezTo>
                  <a:cubicBezTo>
                    <a:pt x="5030" y="209"/>
                    <a:pt x="3737" y="162"/>
                    <a:pt x="2486" y="115"/>
                  </a:cubicBezTo>
                  <a:cubicBezTo>
                    <a:pt x="1670" y="79"/>
                    <a:pt x="830" y="49"/>
                    <a:pt x="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3463450" y="2276100"/>
              <a:ext cx="235800" cy="42625"/>
            </a:xfrm>
            <a:custGeom>
              <a:avLst/>
              <a:gdLst/>
              <a:ahLst/>
              <a:cxnLst/>
              <a:rect l="l" t="t" r="r" b="b"/>
              <a:pathLst>
                <a:path w="9432" h="1705" extrusionOk="0">
                  <a:moveTo>
                    <a:pt x="0" y="1"/>
                  </a:moveTo>
                  <a:lnTo>
                    <a:pt x="0" y="25"/>
                  </a:lnTo>
                  <a:cubicBezTo>
                    <a:pt x="1883" y="149"/>
                    <a:pt x="3831" y="281"/>
                    <a:pt x="5761" y="429"/>
                  </a:cubicBezTo>
                  <a:cubicBezTo>
                    <a:pt x="6894" y="520"/>
                    <a:pt x="7853" y="971"/>
                    <a:pt x="8871" y="1449"/>
                  </a:cubicBezTo>
                  <a:cubicBezTo>
                    <a:pt x="9050" y="1532"/>
                    <a:pt x="9236" y="1621"/>
                    <a:pt x="9420" y="1705"/>
                  </a:cubicBezTo>
                  <a:lnTo>
                    <a:pt x="9432" y="1681"/>
                  </a:lnTo>
                  <a:cubicBezTo>
                    <a:pt x="9247" y="1598"/>
                    <a:pt x="9063" y="1508"/>
                    <a:pt x="8884" y="1425"/>
                  </a:cubicBezTo>
                  <a:cubicBezTo>
                    <a:pt x="7865" y="949"/>
                    <a:pt x="6899" y="495"/>
                    <a:pt x="5761" y="405"/>
                  </a:cubicBezTo>
                  <a:cubicBezTo>
                    <a:pt x="3831" y="256"/>
                    <a:pt x="1883" y="126"/>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3470175" y="2271625"/>
              <a:ext cx="229975" cy="46075"/>
            </a:xfrm>
            <a:custGeom>
              <a:avLst/>
              <a:gdLst/>
              <a:ahLst/>
              <a:cxnLst/>
              <a:rect l="l" t="t" r="r" b="b"/>
              <a:pathLst>
                <a:path w="9199" h="1843" extrusionOk="0">
                  <a:moveTo>
                    <a:pt x="6" y="1"/>
                  </a:moveTo>
                  <a:lnTo>
                    <a:pt x="0" y="25"/>
                  </a:lnTo>
                  <a:cubicBezTo>
                    <a:pt x="900" y="97"/>
                    <a:pt x="1805" y="198"/>
                    <a:pt x="2687" y="292"/>
                  </a:cubicBezTo>
                  <a:cubicBezTo>
                    <a:pt x="3503" y="377"/>
                    <a:pt x="4343" y="465"/>
                    <a:pt x="5171" y="537"/>
                  </a:cubicBezTo>
                  <a:cubicBezTo>
                    <a:pt x="6583" y="656"/>
                    <a:pt x="7751" y="1120"/>
                    <a:pt x="9187" y="1842"/>
                  </a:cubicBezTo>
                  <a:lnTo>
                    <a:pt x="9198" y="1818"/>
                  </a:lnTo>
                  <a:cubicBezTo>
                    <a:pt x="7763" y="1103"/>
                    <a:pt x="6589" y="633"/>
                    <a:pt x="5171" y="513"/>
                  </a:cubicBezTo>
                  <a:cubicBezTo>
                    <a:pt x="4343" y="441"/>
                    <a:pt x="3503" y="353"/>
                    <a:pt x="2687" y="270"/>
                  </a:cubicBezTo>
                  <a:cubicBezTo>
                    <a:pt x="1810" y="174"/>
                    <a:pt x="900" y="72"/>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3477325" y="2267300"/>
              <a:ext cx="223850" cy="49500"/>
            </a:xfrm>
            <a:custGeom>
              <a:avLst/>
              <a:gdLst/>
              <a:ahLst/>
              <a:cxnLst/>
              <a:rect l="l" t="t" r="r" b="b"/>
              <a:pathLst>
                <a:path w="8954" h="1980" extrusionOk="0">
                  <a:moveTo>
                    <a:pt x="0" y="1"/>
                  </a:moveTo>
                  <a:lnTo>
                    <a:pt x="0" y="25"/>
                  </a:lnTo>
                  <a:cubicBezTo>
                    <a:pt x="745" y="97"/>
                    <a:pt x="1496" y="215"/>
                    <a:pt x="2222" y="328"/>
                  </a:cubicBezTo>
                  <a:cubicBezTo>
                    <a:pt x="2984" y="448"/>
                    <a:pt x="3771" y="573"/>
                    <a:pt x="4551" y="644"/>
                  </a:cubicBezTo>
                  <a:cubicBezTo>
                    <a:pt x="4659" y="657"/>
                    <a:pt x="4760" y="663"/>
                    <a:pt x="4867" y="674"/>
                  </a:cubicBezTo>
                  <a:cubicBezTo>
                    <a:pt x="5313" y="710"/>
                    <a:pt x="5778" y="751"/>
                    <a:pt x="6226" y="847"/>
                  </a:cubicBezTo>
                  <a:cubicBezTo>
                    <a:pt x="7167" y="1056"/>
                    <a:pt x="8013" y="1485"/>
                    <a:pt x="8942" y="1980"/>
                  </a:cubicBezTo>
                  <a:lnTo>
                    <a:pt x="8954" y="1961"/>
                  </a:lnTo>
                  <a:cubicBezTo>
                    <a:pt x="8024" y="1461"/>
                    <a:pt x="7179" y="1032"/>
                    <a:pt x="6231" y="823"/>
                  </a:cubicBezTo>
                  <a:cubicBezTo>
                    <a:pt x="5778" y="729"/>
                    <a:pt x="5313" y="686"/>
                    <a:pt x="4867" y="650"/>
                  </a:cubicBezTo>
                  <a:cubicBezTo>
                    <a:pt x="4766" y="638"/>
                    <a:pt x="4659" y="633"/>
                    <a:pt x="4551" y="621"/>
                  </a:cubicBezTo>
                  <a:cubicBezTo>
                    <a:pt x="3771" y="550"/>
                    <a:pt x="2984" y="424"/>
                    <a:pt x="2222" y="305"/>
                  </a:cubicBezTo>
                  <a:cubicBezTo>
                    <a:pt x="1496" y="192"/>
                    <a:pt x="745" y="72"/>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3484000" y="2262850"/>
              <a:ext cx="218075" cy="52875"/>
            </a:xfrm>
            <a:custGeom>
              <a:avLst/>
              <a:gdLst/>
              <a:ahLst/>
              <a:cxnLst/>
              <a:rect l="l" t="t" r="r" b="b"/>
              <a:pathLst>
                <a:path w="8723" h="2115" extrusionOk="0">
                  <a:moveTo>
                    <a:pt x="6" y="0"/>
                  </a:moveTo>
                  <a:lnTo>
                    <a:pt x="1" y="24"/>
                  </a:lnTo>
                  <a:cubicBezTo>
                    <a:pt x="644" y="102"/>
                    <a:pt x="1287" y="245"/>
                    <a:pt x="1914" y="382"/>
                  </a:cubicBezTo>
                  <a:cubicBezTo>
                    <a:pt x="2580" y="531"/>
                    <a:pt x="3266" y="679"/>
                    <a:pt x="3963" y="751"/>
                  </a:cubicBezTo>
                  <a:cubicBezTo>
                    <a:pt x="4183" y="775"/>
                    <a:pt x="4410" y="786"/>
                    <a:pt x="4625" y="799"/>
                  </a:cubicBezTo>
                  <a:cubicBezTo>
                    <a:pt x="4988" y="822"/>
                    <a:pt x="5368" y="847"/>
                    <a:pt x="5739" y="912"/>
                  </a:cubicBezTo>
                  <a:cubicBezTo>
                    <a:pt x="6852" y="1102"/>
                    <a:pt x="7853" y="1633"/>
                    <a:pt x="8711" y="2115"/>
                  </a:cubicBezTo>
                  <a:lnTo>
                    <a:pt x="8723" y="2098"/>
                  </a:lnTo>
                  <a:cubicBezTo>
                    <a:pt x="7865" y="1609"/>
                    <a:pt x="6858" y="1078"/>
                    <a:pt x="5739" y="888"/>
                  </a:cubicBezTo>
                  <a:cubicBezTo>
                    <a:pt x="5368" y="822"/>
                    <a:pt x="4994" y="799"/>
                    <a:pt x="4625" y="775"/>
                  </a:cubicBezTo>
                  <a:cubicBezTo>
                    <a:pt x="4410" y="764"/>
                    <a:pt x="4183" y="751"/>
                    <a:pt x="3963" y="728"/>
                  </a:cubicBezTo>
                  <a:cubicBezTo>
                    <a:pt x="3272" y="656"/>
                    <a:pt x="2580" y="506"/>
                    <a:pt x="1914" y="358"/>
                  </a:cubicBezTo>
                  <a:cubicBezTo>
                    <a:pt x="1293" y="220"/>
                    <a:pt x="650" y="77"/>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3490125" y="2258075"/>
              <a:ext cx="212850" cy="55875"/>
            </a:xfrm>
            <a:custGeom>
              <a:avLst/>
              <a:gdLst/>
              <a:ahLst/>
              <a:cxnLst/>
              <a:rect l="l" t="t" r="r" b="b"/>
              <a:pathLst>
                <a:path w="8514" h="2235" extrusionOk="0">
                  <a:moveTo>
                    <a:pt x="6" y="1"/>
                  </a:moveTo>
                  <a:lnTo>
                    <a:pt x="0" y="25"/>
                  </a:lnTo>
                  <a:cubicBezTo>
                    <a:pt x="566" y="102"/>
                    <a:pt x="1120" y="268"/>
                    <a:pt x="1656" y="430"/>
                  </a:cubicBezTo>
                  <a:cubicBezTo>
                    <a:pt x="2228" y="603"/>
                    <a:pt x="2824" y="782"/>
                    <a:pt x="3437" y="847"/>
                  </a:cubicBezTo>
                  <a:cubicBezTo>
                    <a:pt x="3723" y="876"/>
                    <a:pt x="4022" y="889"/>
                    <a:pt x="4308" y="895"/>
                  </a:cubicBezTo>
                  <a:cubicBezTo>
                    <a:pt x="4647" y="906"/>
                    <a:pt x="5005" y="919"/>
                    <a:pt x="5356" y="972"/>
                  </a:cubicBezTo>
                  <a:cubicBezTo>
                    <a:pt x="6517" y="1133"/>
                    <a:pt x="7554" y="1675"/>
                    <a:pt x="8502" y="2234"/>
                  </a:cubicBezTo>
                  <a:lnTo>
                    <a:pt x="8513" y="2217"/>
                  </a:lnTo>
                  <a:cubicBezTo>
                    <a:pt x="7567" y="1651"/>
                    <a:pt x="6530" y="1109"/>
                    <a:pt x="5356" y="947"/>
                  </a:cubicBezTo>
                  <a:cubicBezTo>
                    <a:pt x="5010" y="895"/>
                    <a:pt x="4653" y="883"/>
                    <a:pt x="4308" y="870"/>
                  </a:cubicBezTo>
                  <a:cubicBezTo>
                    <a:pt x="4022" y="865"/>
                    <a:pt x="3729" y="853"/>
                    <a:pt x="3437" y="823"/>
                  </a:cubicBezTo>
                  <a:cubicBezTo>
                    <a:pt x="2830" y="757"/>
                    <a:pt x="2235" y="579"/>
                    <a:pt x="1663" y="406"/>
                  </a:cubicBezTo>
                  <a:cubicBezTo>
                    <a:pt x="1127" y="245"/>
                    <a:pt x="572" y="78"/>
                    <a:pt x="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3495050" y="2252875"/>
              <a:ext cx="208675" cy="58250"/>
            </a:xfrm>
            <a:custGeom>
              <a:avLst/>
              <a:gdLst/>
              <a:ahLst/>
              <a:cxnLst/>
              <a:rect l="l" t="t" r="r" b="b"/>
              <a:pathLst>
                <a:path w="8347" h="2330" extrusionOk="0">
                  <a:moveTo>
                    <a:pt x="0" y="0"/>
                  </a:moveTo>
                  <a:lnTo>
                    <a:pt x="0" y="24"/>
                  </a:lnTo>
                  <a:cubicBezTo>
                    <a:pt x="512" y="96"/>
                    <a:pt x="994" y="286"/>
                    <a:pt x="1466" y="465"/>
                  </a:cubicBezTo>
                  <a:cubicBezTo>
                    <a:pt x="1959" y="662"/>
                    <a:pt x="2473" y="858"/>
                    <a:pt x="3026" y="918"/>
                  </a:cubicBezTo>
                  <a:cubicBezTo>
                    <a:pt x="3361" y="954"/>
                    <a:pt x="3699" y="954"/>
                    <a:pt x="4027" y="954"/>
                  </a:cubicBezTo>
                  <a:cubicBezTo>
                    <a:pt x="4343" y="954"/>
                    <a:pt x="4676" y="960"/>
                    <a:pt x="4998" y="990"/>
                  </a:cubicBezTo>
                  <a:cubicBezTo>
                    <a:pt x="6256" y="1120"/>
                    <a:pt x="7345" y="1710"/>
                    <a:pt x="8335" y="2329"/>
                  </a:cubicBezTo>
                  <a:lnTo>
                    <a:pt x="8346" y="2306"/>
                  </a:lnTo>
                  <a:cubicBezTo>
                    <a:pt x="7357" y="1686"/>
                    <a:pt x="6262" y="1097"/>
                    <a:pt x="4998" y="965"/>
                  </a:cubicBezTo>
                  <a:cubicBezTo>
                    <a:pt x="4676" y="935"/>
                    <a:pt x="4349" y="930"/>
                    <a:pt x="4027" y="930"/>
                  </a:cubicBezTo>
                  <a:cubicBezTo>
                    <a:pt x="3699" y="930"/>
                    <a:pt x="3361" y="930"/>
                    <a:pt x="3026" y="894"/>
                  </a:cubicBezTo>
                  <a:cubicBezTo>
                    <a:pt x="2478" y="834"/>
                    <a:pt x="1966" y="638"/>
                    <a:pt x="1472" y="448"/>
                  </a:cubicBezTo>
                  <a:cubicBezTo>
                    <a:pt x="1001" y="262"/>
                    <a:pt x="518" y="7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3498150" y="2247075"/>
              <a:ext cx="206325" cy="59300"/>
            </a:xfrm>
            <a:custGeom>
              <a:avLst/>
              <a:gdLst/>
              <a:ahLst/>
              <a:cxnLst/>
              <a:rect l="l" t="t" r="r" b="b"/>
              <a:pathLst>
                <a:path w="8253" h="2372" extrusionOk="0">
                  <a:moveTo>
                    <a:pt x="6" y="0"/>
                  </a:moveTo>
                  <a:lnTo>
                    <a:pt x="1" y="23"/>
                  </a:lnTo>
                  <a:cubicBezTo>
                    <a:pt x="490" y="89"/>
                    <a:pt x="930" y="292"/>
                    <a:pt x="1353" y="488"/>
                  </a:cubicBezTo>
                  <a:cubicBezTo>
                    <a:pt x="1800" y="691"/>
                    <a:pt x="2258" y="906"/>
                    <a:pt x="2778" y="958"/>
                  </a:cubicBezTo>
                  <a:cubicBezTo>
                    <a:pt x="2956" y="977"/>
                    <a:pt x="3138" y="983"/>
                    <a:pt x="3319" y="983"/>
                  </a:cubicBezTo>
                  <a:cubicBezTo>
                    <a:pt x="3495" y="983"/>
                    <a:pt x="3671" y="977"/>
                    <a:pt x="3844" y="971"/>
                  </a:cubicBezTo>
                  <a:cubicBezTo>
                    <a:pt x="4030" y="968"/>
                    <a:pt x="4218" y="962"/>
                    <a:pt x="4407" y="962"/>
                  </a:cubicBezTo>
                  <a:cubicBezTo>
                    <a:pt x="4527" y="962"/>
                    <a:pt x="4647" y="964"/>
                    <a:pt x="4766" y="971"/>
                  </a:cubicBezTo>
                  <a:cubicBezTo>
                    <a:pt x="6083" y="1066"/>
                    <a:pt x="7216" y="1698"/>
                    <a:pt x="8234" y="2371"/>
                  </a:cubicBezTo>
                  <a:lnTo>
                    <a:pt x="8252" y="2353"/>
                  </a:lnTo>
                  <a:cubicBezTo>
                    <a:pt x="7227" y="1681"/>
                    <a:pt x="6096" y="1043"/>
                    <a:pt x="4766" y="947"/>
                  </a:cubicBezTo>
                  <a:cubicBezTo>
                    <a:pt x="4645" y="940"/>
                    <a:pt x="4523" y="938"/>
                    <a:pt x="4401" y="938"/>
                  </a:cubicBezTo>
                  <a:cubicBezTo>
                    <a:pt x="4211" y="938"/>
                    <a:pt x="4022" y="944"/>
                    <a:pt x="3837" y="947"/>
                  </a:cubicBezTo>
                  <a:cubicBezTo>
                    <a:pt x="3662" y="953"/>
                    <a:pt x="3482" y="959"/>
                    <a:pt x="3302" y="959"/>
                  </a:cubicBezTo>
                  <a:cubicBezTo>
                    <a:pt x="3127" y="959"/>
                    <a:pt x="2951" y="953"/>
                    <a:pt x="2778" y="936"/>
                  </a:cubicBezTo>
                  <a:cubicBezTo>
                    <a:pt x="2264" y="881"/>
                    <a:pt x="1807" y="673"/>
                    <a:pt x="1365" y="465"/>
                  </a:cubicBezTo>
                  <a:cubicBezTo>
                    <a:pt x="936" y="268"/>
                    <a:pt x="501" y="65"/>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3499200" y="2240500"/>
              <a:ext cx="205700" cy="59475"/>
            </a:xfrm>
            <a:custGeom>
              <a:avLst/>
              <a:gdLst/>
              <a:ahLst/>
              <a:cxnLst/>
              <a:rect l="l" t="t" r="r" b="b"/>
              <a:pathLst>
                <a:path w="8228" h="2379" extrusionOk="0">
                  <a:moveTo>
                    <a:pt x="6" y="0"/>
                  </a:moveTo>
                  <a:lnTo>
                    <a:pt x="0" y="25"/>
                  </a:lnTo>
                  <a:cubicBezTo>
                    <a:pt x="478" y="90"/>
                    <a:pt x="900" y="292"/>
                    <a:pt x="1311" y="484"/>
                  </a:cubicBezTo>
                  <a:cubicBezTo>
                    <a:pt x="1752" y="692"/>
                    <a:pt x="2205" y="907"/>
                    <a:pt x="2723" y="960"/>
                  </a:cubicBezTo>
                  <a:cubicBezTo>
                    <a:pt x="2892" y="977"/>
                    <a:pt x="3063" y="983"/>
                    <a:pt x="3234" y="983"/>
                  </a:cubicBezTo>
                  <a:cubicBezTo>
                    <a:pt x="3424" y="983"/>
                    <a:pt x="3614" y="975"/>
                    <a:pt x="3802" y="966"/>
                  </a:cubicBezTo>
                  <a:cubicBezTo>
                    <a:pt x="3990" y="958"/>
                    <a:pt x="4181" y="951"/>
                    <a:pt x="4372" y="951"/>
                  </a:cubicBezTo>
                  <a:cubicBezTo>
                    <a:pt x="4484" y="951"/>
                    <a:pt x="4595" y="954"/>
                    <a:pt x="4707" y="960"/>
                  </a:cubicBezTo>
                  <a:cubicBezTo>
                    <a:pt x="6036" y="1037"/>
                    <a:pt x="7179" y="1686"/>
                    <a:pt x="8216" y="2378"/>
                  </a:cubicBezTo>
                  <a:lnTo>
                    <a:pt x="8228" y="2360"/>
                  </a:lnTo>
                  <a:cubicBezTo>
                    <a:pt x="7185" y="1663"/>
                    <a:pt x="6041" y="1014"/>
                    <a:pt x="4707" y="936"/>
                  </a:cubicBezTo>
                  <a:cubicBezTo>
                    <a:pt x="4597" y="929"/>
                    <a:pt x="4487" y="927"/>
                    <a:pt x="4377" y="927"/>
                  </a:cubicBezTo>
                  <a:cubicBezTo>
                    <a:pt x="4184" y="927"/>
                    <a:pt x="3992" y="934"/>
                    <a:pt x="3802" y="943"/>
                  </a:cubicBezTo>
                  <a:cubicBezTo>
                    <a:pt x="3616" y="952"/>
                    <a:pt x="3429" y="959"/>
                    <a:pt x="3241" y="959"/>
                  </a:cubicBezTo>
                  <a:cubicBezTo>
                    <a:pt x="3067" y="959"/>
                    <a:pt x="2894" y="953"/>
                    <a:pt x="2723" y="936"/>
                  </a:cubicBezTo>
                  <a:cubicBezTo>
                    <a:pt x="2211" y="883"/>
                    <a:pt x="1758" y="674"/>
                    <a:pt x="1323" y="465"/>
                  </a:cubicBezTo>
                  <a:cubicBezTo>
                    <a:pt x="912" y="269"/>
                    <a:pt x="484" y="72"/>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3498775" y="2234850"/>
              <a:ext cx="206125" cy="58100"/>
            </a:xfrm>
            <a:custGeom>
              <a:avLst/>
              <a:gdLst/>
              <a:ahLst/>
              <a:cxnLst/>
              <a:rect l="l" t="t" r="r" b="b"/>
              <a:pathLst>
                <a:path w="8245" h="2324" extrusionOk="0">
                  <a:moveTo>
                    <a:pt x="6" y="0"/>
                  </a:moveTo>
                  <a:lnTo>
                    <a:pt x="0" y="25"/>
                  </a:lnTo>
                  <a:cubicBezTo>
                    <a:pt x="423" y="119"/>
                    <a:pt x="828" y="268"/>
                    <a:pt x="1221" y="418"/>
                  </a:cubicBezTo>
                  <a:cubicBezTo>
                    <a:pt x="1722" y="608"/>
                    <a:pt x="2239" y="804"/>
                    <a:pt x="2794" y="876"/>
                  </a:cubicBezTo>
                  <a:cubicBezTo>
                    <a:pt x="3140" y="918"/>
                    <a:pt x="3490" y="918"/>
                    <a:pt x="3836" y="924"/>
                  </a:cubicBezTo>
                  <a:cubicBezTo>
                    <a:pt x="4152" y="924"/>
                    <a:pt x="4480" y="924"/>
                    <a:pt x="4796" y="960"/>
                  </a:cubicBezTo>
                  <a:cubicBezTo>
                    <a:pt x="5993" y="1084"/>
                    <a:pt x="7036" y="1598"/>
                    <a:pt x="8233" y="2324"/>
                  </a:cubicBezTo>
                  <a:lnTo>
                    <a:pt x="8245" y="2300"/>
                  </a:lnTo>
                  <a:cubicBezTo>
                    <a:pt x="7042" y="1573"/>
                    <a:pt x="6000" y="1061"/>
                    <a:pt x="4801" y="936"/>
                  </a:cubicBezTo>
                  <a:cubicBezTo>
                    <a:pt x="4480" y="900"/>
                    <a:pt x="4152" y="900"/>
                    <a:pt x="3836" y="900"/>
                  </a:cubicBezTo>
                  <a:cubicBezTo>
                    <a:pt x="3490" y="894"/>
                    <a:pt x="3140" y="894"/>
                    <a:pt x="2794" y="853"/>
                  </a:cubicBezTo>
                  <a:cubicBezTo>
                    <a:pt x="2246" y="781"/>
                    <a:pt x="1727" y="584"/>
                    <a:pt x="1227" y="399"/>
                  </a:cubicBezTo>
                  <a:cubicBezTo>
                    <a:pt x="834" y="251"/>
                    <a:pt x="429" y="96"/>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3497275" y="2230675"/>
              <a:ext cx="206900" cy="54675"/>
            </a:xfrm>
            <a:custGeom>
              <a:avLst/>
              <a:gdLst/>
              <a:ahLst/>
              <a:cxnLst/>
              <a:rect l="l" t="t" r="r" b="b"/>
              <a:pathLst>
                <a:path w="8276" h="2187" extrusionOk="0">
                  <a:moveTo>
                    <a:pt x="6" y="0"/>
                  </a:moveTo>
                  <a:lnTo>
                    <a:pt x="0" y="25"/>
                  </a:lnTo>
                  <a:cubicBezTo>
                    <a:pt x="173" y="72"/>
                    <a:pt x="346" y="113"/>
                    <a:pt x="519" y="162"/>
                  </a:cubicBezTo>
                  <a:cubicBezTo>
                    <a:pt x="1298" y="371"/>
                    <a:pt x="2109" y="591"/>
                    <a:pt x="2925" y="698"/>
                  </a:cubicBezTo>
                  <a:cubicBezTo>
                    <a:pt x="3236" y="734"/>
                    <a:pt x="3550" y="757"/>
                    <a:pt x="3849" y="775"/>
                  </a:cubicBezTo>
                  <a:cubicBezTo>
                    <a:pt x="4229" y="792"/>
                    <a:pt x="4623" y="817"/>
                    <a:pt x="5004" y="882"/>
                  </a:cubicBezTo>
                  <a:cubicBezTo>
                    <a:pt x="6196" y="1085"/>
                    <a:pt x="7268" y="1639"/>
                    <a:pt x="8269" y="2186"/>
                  </a:cubicBezTo>
                  <a:lnTo>
                    <a:pt x="8276" y="2169"/>
                  </a:lnTo>
                  <a:cubicBezTo>
                    <a:pt x="7281" y="1614"/>
                    <a:pt x="6203" y="1061"/>
                    <a:pt x="5004" y="858"/>
                  </a:cubicBezTo>
                  <a:cubicBezTo>
                    <a:pt x="4623" y="792"/>
                    <a:pt x="4229" y="775"/>
                    <a:pt x="3855" y="751"/>
                  </a:cubicBezTo>
                  <a:cubicBezTo>
                    <a:pt x="3550" y="734"/>
                    <a:pt x="3236" y="709"/>
                    <a:pt x="2931" y="674"/>
                  </a:cubicBezTo>
                  <a:cubicBezTo>
                    <a:pt x="2109" y="566"/>
                    <a:pt x="1305" y="352"/>
                    <a:pt x="525" y="137"/>
                  </a:cubicBezTo>
                  <a:cubicBezTo>
                    <a:pt x="352" y="96"/>
                    <a:pt x="179" y="49"/>
                    <a:pt x="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3494875" y="2227425"/>
              <a:ext cx="208250" cy="50200"/>
            </a:xfrm>
            <a:custGeom>
              <a:avLst/>
              <a:gdLst/>
              <a:ahLst/>
              <a:cxnLst/>
              <a:rect l="l" t="t" r="r" b="b"/>
              <a:pathLst>
                <a:path w="8330" h="2008" extrusionOk="0">
                  <a:moveTo>
                    <a:pt x="7" y="0"/>
                  </a:moveTo>
                  <a:lnTo>
                    <a:pt x="0" y="23"/>
                  </a:lnTo>
                  <a:cubicBezTo>
                    <a:pt x="709" y="226"/>
                    <a:pt x="1443" y="292"/>
                    <a:pt x="2145" y="358"/>
                  </a:cubicBezTo>
                  <a:cubicBezTo>
                    <a:pt x="2467" y="380"/>
                    <a:pt x="2801" y="410"/>
                    <a:pt x="3123" y="452"/>
                  </a:cubicBezTo>
                  <a:cubicBezTo>
                    <a:pt x="3313" y="476"/>
                    <a:pt x="3503" y="501"/>
                    <a:pt x="3689" y="518"/>
                  </a:cubicBezTo>
                  <a:cubicBezTo>
                    <a:pt x="4183" y="578"/>
                    <a:pt x="4690" y="631"/>
                    <a:pt x="5178" y="744"/>
                  </a:cubicBezTo>
                  <a:cubicBezTo>
                    <a:pt x="6327" y="1007"/>
                    <a:pt x="7430" y="1560"/>
                    <a:pt x="8318" y="2008"/>
                  </a:cubicBezTo>
                  <a:lnTo>
                    <a:pt x="8329" y="1983"/>
                  </a:lnTo>
                  <a:cubicBezTo>
                    <a:pt x="7443" y="1537"/>
                    <a:pt x="6334" y="982"/>
                    <a:pt x="5183" y="721"/>
                  </a:cubicBezTo>
                  <a:cubicBezTo>
                    <a:pt x="4690" y="608"/>
                    <a:pt x="4183" y="553"/>
                    <a:pt x="3695" y="493"/>
                  </a:cubicBezTo>
                  <a:cubicBezTo>
                    <a:pt x="3510" y="476"/>
                    <a:pt x="3313" y="452"/>
                    <a:pt x="3129" y="429"/>
                  </a:cubicBezTo>
                  <a:cubicBezTo>
                    <a:pt x="2801" y="386"/>
                    <a:pt x="2467" y="358"/>
                    <a:pt x="2152" y="333"/>
                  </a:cubicBezTo>
                  <a:cubicBezTo>
                    <a:pt x="1443" y="267"/>
                    <a:pt x="715" y="202"/>
                    <a:pt x="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3492175" y="2224875"/>
              <a:ext cx="209625" cy="44700"/>
            </a:xfrm>
            <a:custGeom>
              <a:avLst/>
              <a:gdLst/>
              <a:ahLst/>
              <a:cxnLst/>
              <a:rect l="l" t="t" r="r" b="b"/>
              <a:pathLst>
                <a:path w="8385" h="1788" extrusionOk="0">
                  <a:moveTo>
                    <a:pt x="8" y="1"/>
                  </a:moveTo>
                  <a:lnTo>
                    <a:pt x="1" y="23"/>
                  </a:lnTo>
                  <a:cubicBezTo>
                    <a:pt x="416" y="145"/>
                    <a:pt x="830" y="177"/>
                    <a:pt x="1239" y="177"/>
                  </a:cubicBezTo>
                  <a:cubicBezTo>
                    <a:pt x="1478" y="177"/>
                    <a:pt x="1715" y="166"/>
                    <a:pt x="1950" y="155"/>
                  </a:cubicBezTo>
                  <a:cubicBezTo>
                    <a:pt x="2192" y="142"/>
                    <a:pt x="2440" y="129"/>
                    <a:pt x="2690" y="129"/>
                  </a:cubicBezTo>
                  <a:cubicBezTo>
                    <a:pt x="2909" y="129"/>
                    <a:pt x="3130" y="139"/>
                    <a:pt x="3350" y="166"/>
                  </a:cubicBezTo>
                  <a:cubicBezTo>
                    <a:pt x="5167" y="394"/>
                    <a:pt x="6764" y="1060"/>
                    <a:pt x="8378" y="1788"/>
                  </a:cubicBezTo>
                  <a:lnTo>
                    <a:pt x="8384" y="1764"/>
                  </a:lnTo>
                  <a:cubicBezTo>
                    <a:pt x="6770" y="1037"/>
                    <a:pt x="5173" y="369"/>
                    <a:pt x="3350" y="144"/>
                  </a:cubicBezTo>
                  <a:cubicBezTo>
                    <a:pt x="3130" y="116"/>
                    <a:pt x="2909" y="106"/>
                    <a:pt x="2690" y="106"/>
                  </a:cubicBezTo>
                  <a:cubicBezTo>
                    <a:pt x="2440" y="106"/>
                    <a:pt x="2192" y="118"/>
                    <a:pt x="1950" y="131"/>
                  </a:cubicBezTo>
                  <a:cubicBezTo>
                    <a:pt x="1714" y="142"/>
                    <a:pt x="1477" y="153"/>
                    <a:pt x="1238" y="153"/>
                  </a:cubicBezTo>
                  <a:cubicBezTo>
                    <a:pt x="829" y="153"/>
                    <a:pt x="418" y="121"/>
                    <a:pt x="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3489225" y="2218075"/>
              <a:ext cx="211075" cy="43325"/>
            </a:xfrm>
            <a:custGeom>
              <a:avLst/>
              <a:gdLst/>
              <a:ahLst/>
              <a:cxnLst/>
              <a:rect l="l" t="t" r="r" b="b"/>
              <a:pathLst>
                <a:path w="8443" h="1733" extrusionOk="0">
                  <a:moveTo>
                    <a:pt x="3214" y="1"/>
                  </a:moveTo>
                  <a:cubicBezTo>
                    <a:pt x="2795" y="1"/>
                    <a:pt x="2389" y="74"/>
                    <a:pt x="1991" y="147"/>
                  </a:cubicBezTo>
                  <a:cubicBezTo>
                    <a:pt x="1603" y="220"/>
                    <a:pt x="1206" y="292"/>
                    <a:pt x="801" y="292"/>
                  </a:cubicBezTo>
                  <a:cubicBezTo>
                    <a:pt x="540" y="292"/>
                    <a:pt x="275" y="262"/>
                    <a:pt x="6" y="182"/>
                  </a:cubicBezTo>
                  <a:lnTo>
                    <a:pt x="0" y="207"/>
                  </a:lnTo>
                  <a:cubicBezTo>
                    <a:pt x="268" y="286"/>
                    <a:pt x="533" y="316"/>
                    <a:pt x="795" y="316"/>
                  </a:cubicBezTo>
                  <a:cubicBezTo>
                    <a:pt x="1204" y="316"/>
                    <a:pt x="1604" y="243"/>
                    <a:pt x="1996" y="171"/>
                  </a:cubicBezTo>
                  <a:cubicBezTo>
                    <a:pt x="2391" y="97"/>
                    <a:pt x="2797" y="24"/>
                    <a:pt x="3214" y="24"/>
                  </a:cubicBezTo>
                  <a:cubicBezTo>
                    <a:pt x="3337" y="24"/>
                    <a:pt x="3461" y="31"/>
                    <a:pt x="3586" y="45"/>
                  </a:cubicBezTo>
                  <a:cubicBezTo>
                    <a:pt x="4867" y="195"/>
                    <a:pt x="6083" y="719"/>
                    <a:pt x="7251" y="1232"/>
                  </a:cubicBezTo>
                  <a:cubicBezTo>
                    <a:pt x="7639" y="1398"/>
                    <a:pt x="8037" y="1571"/>
                    <a:pt x="8436" y="1732"/>
                  </a:cubicBezTo>
                  <a:lnTo>
                    <a:pt x="8442" y="1708"/>
                  </a:lnTo>
                  <a:cubicBezTo>
                    <a:pt x="8049" y="1554"/>
                    <a:pt x="7650" y="1375"/>
                    <a:pt x="7262" y="1208"/>
                  </a:cubicBezTo>
                  <a:cubicBezTo>
                    <a:pt x="6089" y="702"/>
                    <a:pt x="4873" y="171"/>
                    <a:pt x="3594" y="22"/>
                  </a:cubicBezTo>
                  <a:cubicBezTo>
                    <a:pt x="3466" y="7"/>
                    <a:pt x="3339" y="1"/>
                    <a:pt x="321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3486250" y="2208375"/>
              <a:ext cx="212575" cy="44800"/>
            </a:xfrm>
            <a:custGeom>
              <a:avLst/>
              <a:gdLst/>
              <a:ahLst/>
              <a:cxnLst/>
              <a:rect l="l" t="t" r="r" b="b"/>
              <a:pathLst>
                <a:path w="8503" h="1792" extrusionOk="0">
                  <a:moveTo>
                    <a:pt x="3539" y="1"/>
                  </a:moveTo>
                  <a:cubicBezTo>
                    <a:pt x="3031" y="1"/>
                    <a:pt x="2551" y="146"/>
                    <a:pt x="2080" y="290"/>
                  </a:cubicBezTo>
                  <a:cubicBezTo>
                    <a:pt x="1607" y="434"/>
                    <a:pt x="1149" y="573"/>
                    <a:pt x="670" y="573"/>
                  </a:cubicBezTo>
                  <a:cubicBezTo>
                    <a:pt x="454" y="573"/>
                    <a:pt x="234" y="545"/>
                    <a:pt x="6" y="476"/>
                  </a:cubicBezTo>
                  <a:lnTo>
                    <a:pt x="1" y="499"/>
                  </a:lnTo>
                  <a:cubicBezTo>
                    <a:pt x="226" y="569"/>
                    <a:pt x="447" y="597"/>
                    <a:pt x="664" y="597"/>
                  </a:cubicBezTo>
                  <a:cubicBezTo>
                    <a:pt x="1156" y="597"/>
                    <a:pt x="1629" y="451"/>
                    <a:pt x="2091" y="315"/>
                  </a:cubicBezTo>
                  <a:cubicBezTo>
                    <a:pt x="2558" y="169"/>
                    <a:pt x="3037" y="23"/>
                    <a:pt x="3542" y="23"/>
                  </a:cubicBezTo>
                  <a:cubicBezTo>
                    <a:pt x="3637" y="23"/>
                    <a:pt x="3734" y="29"/>
                    <a:pt x="3831" y="40"/>
                  </a:cubicBezTo>
                  <a:cubicBezTo>
                    <a:pt x="4593" y="124"/>
                    <a:pt x="5302" y="427"/>
                    <a:pt x="5773" y="648"/>
                  </a:cubicBezTo>
                  <a:cubicBezTo>
                    <a:pt x="6672" y="1065"/>
                    <a:pt x="7560" y="1470"/>
                    <a:pt x="8495" y="1792"/>
                  </a:cubicBezTo>
                  <a:lnTo>
                    <a:pt x="8502" y="1769"/>
                  </a:lnTo>
                  <a:cubicBezTo>
                    <a:pt x="7573" y="1453"/>
                    <a:pt x="6685" y="1048"/>
                    <a:pt x="5786" y="625"/>
                  </a:cubicBezTo>
                  <a:cubicBezTo>
                    <a:pt x="5314" y="405"/>
                    <a:pt x="4599" y="100"/>
                    <a:pt x="3831" y="17"/>
                  </a:cubicBezTo>
                  <a:cubicBezTo>
                    <a:pt x="3733" y="6"/>
                    <a:pt x="3636" y="1"/>
                    <a:pt x="35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3483575" y="2198800"/>
              <a:ext cx="214025" cy="46325"/>
            </a:xfrm>
            <a:custGeom>
              <a:avLst/>
              <a:gdLst/>
              <a:ahLst/>
              <a:cxnLst/>
              <a:rect l="l" t="t" r="r" b="b"/>
              <a:pathLst>
                <a:path w="8561" h="1853" extrusionOk="0">
                  <a:moveTo>
                    <a:pt x="3815" y="0"/>
                  </a:moveTo>
                  <a:cubicBezTo>
                    <a:pt x="3234" y="0"/>
                    <a:pt x="2700" y="220"/>
                    <a:pt x="2181" y="430"/>
                  </a:cubicBezTo>
                  <a:cubicBezTo>
                    <a:pt x="1660" y="643"/>
                    <a:pt x="1160" y="846"/>
                    <a:pt x="623" y="846"/>
                  </a:cubicBezTo>
                  <a:cubicBezTo>
                    <a:pt x="424" y="846"/>
                    <a:pt x="219" y="818"/>
                    <a:pt x="6" y="752"/>
                  </a:cubicBezTo>
                  <a:lnTo>
                    <a:pt x="0" y="775"/>
                  </a:lnTo>
                  <a:cubicBezTo>
                    <a:pt x="211" y="840"/>
                    <a:pt x="416" y="867"/>
                    <a:pt x="617" y="867"/>
                  </a:cubicBezTo>
                  <a:cubicBezTo>
                    <a:pt x="1169" y="867"/>
                    <a:pt x="1684" y="659"/>
                    <a:pt x="2187" y="453"/>
                  </a:cubicBezTo>
                  <a:cubicBezTo>
                    <a:pt x="2704" y="238"/>
                    <a:pt x="3232" y="24"/>
                    <a:pt x="3810" y="24"/>
                  </a:cubicBezTo>
                  <a:cubicBezTo>
                    <a:pt x="3889" y="24"/>
                    <a:pt x="3970" y="28"/>
                    <a:pt x="4051" y="37"/>
                  </a:cubicBezTo>
                  <a:cubicBezTo>
                    <a:pt x="4766" y="114"/>
                    <a:pt x="5415" y="442"/>
                    <a:pt x="5964" y="752"/>
                  </a:cubicBezTo>
                  <a:cubicBezTo>
                    <a:pt x="6881" y="1269"/>
                    <a:pt x="7680" y="1610"/>
                    <a:pt x="8555" y="1853"/>
                  </a:cubicBezTo>
                  <a:lnTo>
                    <a:pt x="8561" y="1830"/>
                  </a:lnTo>
                  <a:cubicBezTo>
                    <a:pt x="7692" y="1585"/>
                    <a:pt x="6894" y="1245"/>
                    <a:pt x="5976" y="728"/>
                  </a:cubicBezTo>
                  <a:cubicBezTo>
                    <a:pt x="5428" y="417"/>
                    <a:pt x="4772" y="90"/>
                    <a:pt x="4051" y="13"/>
                  </a:cubicBezTo>
                  <a:cubicBezTo>
                    <a:pt x="3971" y="4"/>
                    <a:pt x="3893" y="0"/>
                    <a:pt x="381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3481475" y="2189675"/>
              <a:ext cx="215100" cy="47725"/>
            </a:xfrm>
            <a:custGeom>
              <a:avLst/>
              <a:gdLst/>
              <a:ahLst/>
              <a:cxnLst/>
              <a:rect l="l" t="t" r="r" b="b"/>
              <a:pathLst>
                <a:path w="8604" h="1909" extrusionOk="0">
                  <a:moveTo>
                    <a:pt x="3994" y="1"/>
                  </a:moveTo>
                  <a:cubicBezTo>
                    <a:pt x="3374" y="1"/>
                    <a:pt x="2810" y="280"/>
                    <a:pt x="2265" y="551"/>
                  </a:cubicBezTo>
                  <a:cubicBezTo>
                    <a:pt x="1715" y="821"/>
                    <a:pt x="1188" y="1082"/>
                    <a:pt x="616" y="1082"/>
                  </a:cubicBezTo>
                  <a:cubicBezTo>
                    <a:pt x="419" y="1082"/>
                    <a:pt x="217" y="1051"/>
                    <a:pt x="7" y="980"/>
                  </a:cubicBezTo>
                  <a:lnTo>
                    <a:pt x="0" y="997"/>
                  </a:lnTo>
                  <a:cubicBezTo>
                    <a:pt x="211" y="1069"/>
                    <a:pt x="416" y="1100"/>
                    <a:pt x="615" y="1100"/>
                  </a:cubicBezTo>
                  <a:cubicBezTo>
                    <a:pt x="1204" y="1100"/>
                    <a:pt x="1746" y="831"/>
                    <a:pt x="2276" y="568"/>
                  </a:cubicBezTo>
                  <a:cubicBezTo>
                    <a:pt x="2817" y="303"/>
                    <a:pt x="3377" y="24"/>
                    <a:pt x="3997" y="24"/>
                  </a:cubicBezTo>
                  <a:cubicBezTo>
                    <a:pt x="4074" y="24"/>
                    <a:pt x="4152" y="28"/>
                    <a:pt x="4231" y="37"/>
                  </a:cubicBezTo>
                  <a:cubicBezTo>
                    <a:pt x="4946" y="116"/>
                    <a:pt x="5565" y="473"/>
                    <a:pt x="6125" y="848"/>
                  </a:cubicBezTo>
                  <a:cubicBezTo>
                    <a:pt x="6948" y="1396"/>
                    <a:pt x="7685" y="1712"/>
                    <a:pt x="8598" y="1909"/>
                  </a:cubicBezTo>
                  <a:lnTo>
                    <a:pt x="8603" y="1885"/>
                  </a:lnTo>
                  <a:cubicBezTo>
                    <a:pt x="7693" y="1689"/>
                    <a:pt x="6953" y="1373"/>
                    <a:pt x="6137" y="831"/>
                  </a:cubicBezTo>
                  <a:cubicBezTo>
                    <a:pt x="5576" y="455"/>
                    <a:pt x="4957" y="92"/>
                    <a:pt x="4231" y="14"/>
                  </a:cubicBezTo>
                  <a:cubicBezTo>
                    <a:pt x="4151" y="5"/>
                    <a:pt x="4072" y="1"/>
                    <a:pt x="399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3480150" y="2181175"/>
              <a:ext cx="216000" cy="48775"/>
            </a:xfrm>
            <a:custGeom>
              <a:avLst/>
              <a:gdLst/>
              <a:ahLst/>
              <a:cxnLst/>
              <a:rect l="l" t="t" r="r" b="b"/>
              <a:pathLst>
                <a:path w="8640" h="1951" extrusionOk="0">
                  <a:moveTo>
                    <a:pt x="4131" y="1"/>
                  </a:moveTo>
                  <a:cubicBezTo>
                    <a:pt x="3476" y="1"/>
                    <a:pt x="2896" y="325"/>
                    <a:pt x="2329" y="640"/>
                  </a:cubicBezTo>
                  <a:cubicBezTo>
                    <a:pt x="1768" y="955"/>
                    <a:pt x="1229" y="1256"/>
                    <a:pt x="640" y="1256"/>
                  </a:cubicBezTo>
                  <a:cubicBezTo>
                    <a:pt x="435" y="1256"/>
                    <a:pt x="225" y="1219"/>
                    <a:pt x="6" y="1135"/>
                  </a:cubicBezTo>
                  <a:lnTo>
                    <a:pt x="0" y="1158"/>
                  </a:lnTo>
                  <a:cubicBezTo>
                    <a:pt x="221" y="1242"/>
                    <a:pt x="433" y="1278"/>
                    <a:pt x="638" y="1278"/>
                  </a:cubicBezTo>
                  <a:cubicBezTo>
                    <a:pt x="1231" y="1278"/>
                    <a:pt x="1773" y="978"/>
                    <a:pt x="2335" y="663"/>
                  </a:cubicBezTo>
                  <a:cubicBezTo>
                    <a:pt x="2901" y="350"/>
                    <a:pt x="3480" y="25"/>
                    <a:pt x="4126" y="25"/>
                  </a:cubicBezTo>
                  <a:cubicBezTo>
                    <a:pt x="4202" y="25"/>
                    <a:pt x="4278" y="29"/>
                    <a:pt x="4355" y="38"/>
                  </a:cubicBezTo>
                  <a:cubicBezTo>
                    <a:pt x="5100" y="127"/>
                    <a:pt x="5708" y="527"/>
                    <a:pt x="6256" y="944"/>
                  </a:cubicBezTo>
                  <a:cubicBezTo>
                    <a:pt x="7012" y="1534"/>
                    <a:pt x="7703" y="1826"/>
                    <a:pt x="8632" y="1950"/>
                  </a:cubicBezTo>
                  <a:lnTo>
                    <a:pt x="8639" y="1927"/>
                  </a:lnTo>
                  <a:cubicBezTo>
                    <a:pt x="7716" y="1801"/>
                    <a:pt x="7024" y="1510"/>
                    <a:pt x="6267" y="926"/>
                  </a:cubicBezTo>
                  <a:cubicBezTo>
                    <a:pt x="5719" y="509"/>
                    <a:pt x="5112" y="104"/>
                    <a:pt x="4361" y="14"/>
                  </a:cubicBezTo>
                  <a:cubicBezTo>
                    <a:pt x="4283" y="5"/>
                    <a:pt x="4207" y="1"/>
                    <a:pt x="413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3672550" y="2222200"/>
              <a:ext cx="19700" cy="165775"/>
            </a:xfrm>
            <a:custGeom>
              <a:avLst/>
              <a:gdLst/>
              <a:ahLst/>
              <a:cxnLst/>
              <a:rect l="l" t="t" r="r" b="b"/>
              <a:pathLst>
                <a:path w="788" h="6631" extrusionOk="0">
                  <a:moveTo>
                    <a:pt x="507" y="0"/>
                  </a:moveTo>
                  <a:cubicBezTo>
                    <a:pt x="496" y="465"/>
                    <a:pt x="567" y="924"/>
                    <a:pt x="633" y="1370"/>
                  </a:cubicBezTo>
                  <a:cubicBezTo>
                    <a:pt x="674" y="1680"/>
                    <a:pt x="722" y="2002"/>
                    <a:pt x="746" y="2324"/>
                  </a:cubicBezTo>
                  <a:cubicBezTo>
                    <a:pt x="765" y="2646"/>
                    <a:pt x="746" y="2973"/>
                    <a:pt x="734" y="3289"/>
                  </a:cubicBezTo>
                  <a:cubicBezTo>
                    <a:pt x="729" y="3390"/>
                    <a:pt x="722" y="3491"/>
                    <a:pt x="716" y="3586"/>
                  </a:cubicBezTo>
                  <a:cubicBezTo>
                    <a:pt x="716" y="3664"/>
                    <a:pt x="710" y="3741"/>
                    <a:pt x="710" y="3819"/>
                  </a:cubicBezTo>
                  <a:cubicBezTo>
                    <a:pt x="699" y="4164"/>
                    <a:pt x="693" y="4521"/>
                    <a:pt x="591" y="4862"/>
                  </a:cubicBezTo>
                  <a:cubicBezTo>
                    <a:pt x="520" y="5118"/>
                    <a:pt x="424" y="5357"/>
                    <a:pt x="336" y="5588"/>
                  </a:cubicBezTo>
                  <a:cubicBezTo>
                    <a:pt x="204" y="5916"/>
                    <a:pt x="67" y="6250"/>
                    <a:pt x="1" y="6625"/>
                  </a:cubicBezTo>
                  <a:lnTo>
                    <a:pt x="25" y="6631"/>
                  </a:lnTo>
                  <a:cubicBezTo>
                    <a:pt x="91" y="6256"/>
                    <a:pt x="228" y="5921"/>
                    <a:pt x="358" y="5594"/>
                  </a:cubicBezTo>
                  <a:cubicBezTo>
                    <a:pt x="449" y="5362"/>
                    <a:pt x="543" y="5123"/>
                    <a:pt x="614" y="4873"/>
                  </a:cubicBezTo>
                  <a:cubicBezTo>
                    <a:pt x="716" y="4527"/>
                    <a:pt x="722" y="4170"/>
                    <a:pt x="734" y="3819"/>
                  </a:cubicBezTo>
                  <a:cubicBezTo>
                    <a:pt x="734" y="3741"/>
                    <a:pt x="740" y="3664"/>
                    <a:pt x="740" y="3586"/>
                  </a:cubicBezTo>
                  <a:cubicBezTo>
                    <a:pt x="746" y="3491"/>
                    <a:pt x="752" y="3390"/>
                    <a:pt x="757" y="3289"/>
                  </a:cubicBezTo>
                  <a:cubicBezTo>
                    <a:pt x="770" y="2973"/>
                    <a:pt x="787" y="2646"/>
                    <a:pt x="770" y="2324"/>
                  </a:cubicBezTo>
                  <a:cubicBezTo>
                    <a:pt x="746" y="2002"/>
                    <a:pt x="699" y="1680"/>
                    <a:pt x="657" y="1364"/>
                  </a:cubicBezTo>
                  <a:cubicBezTo>
                    <a:pt x="591" y="924"/>
                    <a:pt x="520" y="465"/>
                    <a:pt x="53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3663625" y="2220825"/>
              <a:ext cx="22225" cy="166250"/>
            </a:xfrm>
            <a:custGeom>
              <a:avLst/>
              <a:gdLst/>
              <a:ahLst/>
              <a:cxnLst/>
              <a:rect l="l" t="t" r="r" b="b"/>
              <a:pathLst>
                <a:path w="889" h="6650" extrusionOk="0">
                  <a:moveTo>
                    <a:pt x="495" y="1"/>
                  </a:moveTo>
                  <a:cubicBezTo>
                    <a:pt x="471" y="424"/>
                    <a:pt x="520" y="847"/>
                    <a:pt x="561" y="1252"/>
                  </a:cubicBezTo>
                  <a:cubicBezTo>
                    <a:pt x="591" y="1538"/>
                    <a:pt x="621" y="1837"/>
                    <a:pt x="627" y="2129"/>
                  </a:cubicBezTo>
                  <a:cubicBezTo>
                    <a:pt x="633" y="2230"/>
                    <a:pt x="633" y="2319"/>
                    <a:pt x="633" y="2415"/>
                  </a:cubicBezTo>
                  <a:cubicBezTo>
                    <a:pt x="638" y="2766"/>
                    <a:pt x="644" y="3099"/>
                    <a:pt x="721" y="3468"/>
                  </a:cubicBezTo>
                  <a:cubicBezTo>
                    <a:pt x="823" y="3975"/>
                    <a:pt x="864" y="4411"/>
                    <a:pt x="710" y="4868"/>
                  </a:cubicBezTo>
                  <a:cubicBezTo>
                    <a:pt x="627" y="5131"/>
                    <a:pt x="507" y="5369"/>
                    <a:pt x="399" y="5596"/>
                  </a:cubicBezTo>
                  <a:cubicBezTo>
                    <a:pt x="245" y="5923"/>
                    <a:pt x="85" y="6257"/>
                    <a:pt x="1" y="6650"/>
                  </a:cubicBezTo>
                  <a:lnTo>
                    <a:pt x="25" y="6650"/>
                  </a:lnTo>
                  <a:cubicBezTo>
                    <a:pt x="108" y="6269"/>
                    <a:pt x="269" y="5929"/>
                    <a:pt x="424" y="5607"/>
                  </a:cubicBezTo>
                  <a:cubicBezTo>
                    <a:pt x="531" y="5376"/>
                    <a:pt x="644" y="5137"/>
                    <a:pt x="734" y="4881"/>
                  </a:cubicBezTo>
                  <a:cubicBezTo>
                    <a:pt x="888" y="4416"/>
                    <a:pt x="847" y="3975"/>
                    <a:pt x="745" y="3463"/>
                  </a:cubicBezTo>
                  <a:cubicBezTo>
                    <a:pt x="668" y="3099"/>
                    <a:pt x="663" y="2766"/>
                    <a:pt x="657" y="2415"/>
                  </a:cubicBezTo>
                  <a:cubicBezTo>
                    <a:pt x="657" y="2319"/>
                    <a:pt x="657" y="2223"/>
                    <a:pt x="650" y="2129"/>
                  </a:cubicBezTo>
                  <a:cubicBezTo>
                    <a:pt x="644" y="1837"/>
                    <a:pt x="614" y="1538"/>
                    <a:pt x="585" y="1252"/>
                  </a:cubicBezTo>
                  <a:cubicBezTo>
                    <a:pt x="542" y="842"/>
                    <a:pt x="495" y="424"/>
                    <a:pt x="52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3655575" y="2218625"/>
              <a:ext cx="25650" cy="166375"/>
            </a:xfrm>
            <a:custGeom>
              <a:avLst/>
              <a:gdLst/>
              <a:ahLst/>
              <a:cxnLst/>
              <a:rect l="l" t="t" r="r" b="b"/>
              <a:pathLst>
                <a:path w="1026" h="6655" extrusionOk="0">
                  <a:moveTo>
                    <a:pt x="496" y="0"/>
                  </a:moveTo>
                  <a:cubicBezTo>
                    <a:pt x="460" y="394"/>
                    <a:pt x="478" y="787"/>
                    <a:pt x="496" y="1174"/>
                  </a:cubicBezTo>
                  <a:cubicBezTo>
                    <a:pt x="507" y="1466"/>
                    <a:pt x="520" y="1775"/>
                    <a:pt x="507" y="2074"/>
                  </a:cubicBezTo>
                  <a:cubicBezTo>
                    <a:pt x="484" y="2604"/>
                    <a:pt x="514" y="2954"/>
                    <a:pt x="716" y="3402"/>
                  </a:cubicBezTo>
                  <a:cubicBezTo>
                    <a:pt x="979" y="3985"/>
                    <a:pt x="1002" y="4450"/>
                    <a:pt x="787" y="4956"/>
                  </a:cubicBezTo>
                  <a:cubicBezTo>
                    <a:pt x="693" y="5189"/>
                    <a:pt x="573" y="5398"/>
                    <a:pt x="460" y="5600"/>
                  </a:cubicBezTo>
                  <a:cubicBezTo>
                    <a:pt x="270" y="5928"/>
                    <a:pt x="97" y="6243"/>
                    <a:pt x="1" y="6649"/>
                  </a:cubicBezTo>
                  <a:lnTo>
                    <a:pt x="25" y="6655"/>
                  </a:lnTo>
                  <a:cubicBezTo>
                    <a:pt x="121" y="6250"/>
                    <a:pt x="292" y="5940"/>
                    <a:pt x="478" y="5612"/>
                  </a:cubicBezTo>
                  <a:cubicBezTo>
                    <a:pt x="591" y="5409"/>
                    <a:pt x="710" y="5201"/>
                    <a:pt x="812" y="4969"/>
                  </a:cubicBezTo>
                  <a:cubicBezTo>
                    <a:pt x="1026" y="4456"/>
                    <a:pt x="1007" y="3985"/>
                    <a:pt x="734" y="3396"/>
                  </a:cubicBezTo>
                  <a:cubicBezTo>
                    <a:pt x="531" y="2949"/>
                    <a:pt x="507" y="2616"/>
                    <a:pt x="531" y="2074"/>
                  </a:cubicBezTo>
                  <a:cubicBezTo>
                    <a:pt x="543" y="1769"/>
                    <a:pt x="531" y="1466"/>
                    <a:pt x="520" y="1174"/>
                  </a:cubicBezTo>
                  <a:cubicBezTo>
                    <a:pt x="501" y="787"/>
                    <a:pt x="484" y="394"/>
                    <a:pt x="520" y="6"/>
                  </a:cubicBezTo>
                  <a:lnTo>
                    <a:pt x="49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3648150" y="2215800"/>
              <a:ext cx="33375" cy="165925"/>
            </a:xfrm>
            <a:custGeom>
              <a:avLst/>
              <a:gdLst/>
              <a:ahLst/>
              <a:cxnLst/>
              <a:rect l="l" t="t" r="r" b="b"/>
              <a:pathLst>
                <a:path w="1335" h="6637" extrusionOk="0">
                  <a:moveTo>
                    <a:pt x="518" y="0"/>
                  </a:moveTo>
                  <a:cubicBezTo>
                    <a:pt x="459" y="405"/>
                    <a:pt x="447" y="815"/>
                    <a:pt x="435" y="1216"/>
                  </a:cubicBezTo>
                  <a:cubicBezTo>
                    <a:pt x="429" y="1459"/>
                    <a:pt x="424" y="1703"/>
                    <a:pt x="405" y="1954"/>
                  </a:cubicBezTo>
                  <a:cubicBezTo>
                    <a:pt x="364" y="2514"/>
                    <a:pt x="364" y="2896"/>
                    <a:pt x="710" y="3383"/>
                  </a:cubicBezTo>
                  <a:cubicBezTo>
                    <a:pt x="1304" y="4218"/>
                    <a:pt x="918" y="4873"/>
                    <a:pt x="507" y="5564"/>
                  </a:cubicBezTo>
                  <a:cubicBezTo>
                    <a:pt x="304" y="5904"/>
                    <a:pt x="102" y="6249"/>
                    <a:pt x="0" y="6631"/>
                  </a:cubicBezTo>
                  <a:lnTo>
                    <a:pt x="25" y="6636"/>
                  </a:lnTo>
                  <a:cubicBezTo>
                    <a:pt x="125" y="6262"/>
                    <a:pt x="328" y="5910"/>
                    <a:pt x="525" y="5577"/>
                  </a:cubicBezTo>
                  <a:cubicBezTo>
                    <a:pt x="941" y="4873"/>
                    <a:pt x="1334" y="4211"/>
                    <a:pt x="727" y="3366"/>
                  </a:cubicBezTo>
                  <a:cubicBezTo>
                    <a:pt x="388" y="2883"/>
                    <a:pt x="388" y="2514"/>
                    <a:pt x="429" y="1954"/>
                  </a:cubicBezTo>
                  <a:cubicBezTo>
                    <a:pt x="447" y="1709"/>
                    <a:pt x="454" y="1459"/>
                    <a:pt x="459" y="1216"/>
                  </a:cubicBezTo>
                  <a:cubicBezTo>
                    <a:pt x="471" y="815"/>
                    <a:pt x="482" y="405"/>
                    <a:pt x="542" y="6"/>
                  </a:cubicBezTo>
                  <a:lnTo>
                    <a:pt x="5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3641275" y="2212500"/>
              <a:ext cx="32525" cy="165075"/>
            </a:xfrm>
            <a:custGeom>
              <a:avLst/>
              <a:gdLst/>
              <a:ahLst/>
              <a:cxnLst/>
              <a:rect l="l" t="t" r="r" b="b"/>
              <a:pathLst>
                <a:path w="1301" h="6603" extrusionOk="0">
                  <a:moveTo>
                    <a:pt x="550" y="1"/>
                  </a:moveTo>
                  <a:cubicBezTo>
                    <a:pt x="466" y="418"/>
                    <a:pt x="418" y="853"/>
                    <a:pt x="377" y="1269"/>
                  </a:cubicBezTo>
                  <a:cubicBezTo>
                    <a:pt x="353" y="1491"/>
                    <a:pt x="328" y="1722"/>
                    <a:pt x="300" y="1948"/>
                  </a:cubicBezTo>
                  <a:cubicBezTo>
                    <a:pt x="221" y="2539"/>
                    <a:pt x="264" y="2908"/>
                    <a:pt x="704" y="3397"/>
                  </a:cubicBezTo>
                  <a:cubicBezTo>
                    <a:pt x="1175" y="3914"/>
                    <a:pt x="1276" y="4422"/>
                    <a:pt x="1015" y="4945"/>
                  </a:cubicBezTo>
                  <a:cubicBezTo>
                    <a:pt x="883" y="5201"/>
                    <a:pt x="722" y="5410"/>
                    <a:pt x="567" y="5613"/>
                  </a:cubicBezTo>
                  <a:cubicBezTo>
                    <a:pt x="341" y="5905"/>
                    <a:pt x="121" y="6185"/>
                    <a:pt x="1" y="6595"/>
                  </a:cubicBezTo>
                  <a:lnTo>
                    <a:pt x="25" y="6602"/>
                  </a:lnTo>
                  <a:cubicBezTo>
                    <a:pt x="144" y="6196"/>
                    <a:pt x="358" y="5916"/>
                    <a:pt x="586" y="5624"/>
                  </a:cubicBezTo>
                  <a:cubicBezTo>
                    <a:pt x="740" y="5423"/>
                    <a:pt x="907" y="5214"/>
                    <a:pt x="1037" y="4951"/>
                  </a:cubicBezTo>
                  <a:cubicBezTo>
                    <a:pt x="1301" y="4433"/>
                    <a:pt x="1193" y="3903"/>
                    <a:pt x="722" y="3378"/>
                  </a:cubicBezTo>
                  <a:cubicBezTo>
                    <a:pt x="287" y="2902"/>
                    <a:pt x="251" y="2539"/>
                    <a:pt x="323" y="1948"/>
                  </a:cubicBezTo>
                  <a:cubicBezTo>
                    <a:pt x="353" y="1722"/>
                    <a:pt x="377" y="1496"/>
                    <a:pt x="400" y="1269"/>
                  </a:cubicBezTo>
                  <a:cubicBezTo>
                    <a:pt x="443" y="853"/>
                    <a:pt x="484" y="424"/>
                    <a:pt x="573" y="7"/>
                  </a:cubicBezTo>
                  <a:lnTo>
                    <a:pt x="55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3634875" y="2208800"/>
              <a:ext cx="35650" cy="163975"/>
            </a:xfrm>
            <a:custGeom>
              <a:avLst/>
              <a:gdLst/>
              <a:ahLst/>
              <a:cxnLst/>
              <a:rect l="l" t="t" r="r" b="b"/>
              <a:pathLst>
                <a:path w="1426" h="6559" extrusionOk="0">
                  <a:moveTo>
                    <a:pt x="584" y="0"/>
                  </a:moveTo>
                  <a:cubicBezTo>
                    <a:pt x="490" y="388"/>
                    <a:pt x="424" y="787"/>
                    <a:pt x="358" y="1167"/>
                  </a:cubicBezTo>
                  <a:cubicBezTo>
                    <a:pt x="311" y="1436"/>
                    <a:pt x="263" y="1716"/>
                    <a:pt x="204" y="1989"/>
                  </a:cubicBezTo>
                  <a:cubicBezTo>
                    <a:pt x="72" y="2632"/>
                    <a:pt x="191" y="2984"/>
                    <a:pt x="699" y="3443"/>
                  </a:cubicBezTo>
                  <a:cubicBezTo>
                    <a:pt x="1263" y="3955"/>
                    <a:pt x="1401" y="4463"/>
                    <a:pt x="1103" y="4980"/>
                  </a:cubicBezTo>
                  <a:cubicBezTo>
                    <a:pt x="960" y="5230"/>
                    <a:pt x="787" y="5421"/>
                    <a:pt x="614" y="5607"/>
                  </a:cubicBezTo>
                  <a:cubicBezTo>
                    <a:pt x="370" y="5880"/>
                    <a:pt x="138" y="6136"/>
                    <a:pt x="1" y="6553"/>
                  </a:cubicBezTo>
                  <a:lnTo>
                    <a:pt x="25" y="6559"/>
                  </a:lnTo>
                  <a:cubicBezTo>
                    <a:pt x="155" y="6148"/>
                    <a:pt x="388" y="5893"/>
                    <a:pt x="633" y="5624"/>
                  </a:cubicBezTo>
                  <a:cubicBezTo>
                    <a:pt x="806" y="5439"/>
                    <a:pt x="985" y="5242"/>
                    <a:pt x="1128" y="4992"/>
                  </a:cubicBezTo>
                  <a:cubicBezTo>
                    <a:pt x="1425" y="4463"/>
                    <a:pt x="1293" y="3949"/>
                    <a:pt x="716" y="3426"/>
                  </a:cubicBezTo>
                  <a:cubicBezTo>
                    <a:pt x="215" y="2973"/>
                    <a:pt x="97" y="2627"/>
                    <a:pt x="227" y="1989"/>
                  </a:cubicBezTo>
                  <a:cubicBezTo>
                    <a:pt x="287" y="1722"/>
                    <a:pt x="334" y="1441"/>
                    <a:pt x="383" y="1174"/>
                  </a:cubicBezTo>
                  <a:cubicBezTo>
                    <a:pt x="441" y="787"/>
                    <a:pt x="513" y="393"/>
                    <a:pt x="609" y="6"/>
                  </a:cubicBezTo>
                  <a:lnTo>
                    <a:pt x="58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3626975" y="2204750"/>
              <a:ext cx="40400" cy="162675"/>
            </a:xfrm>
            <a:custGeom>
              <a:avLst/>
              <a:gdLst/>
              <a:ahLst/>
              <a:cxnLst/>
              <a:rect l="l" t="t" r="r" b="b"/>
              <a:pathLst>
                <a:path w="1616" h="6507" extrusionOk="0">
                  <a:moveTo>
                    <a:pt x="704" y="1"/>
                  </a:moveTo>
                  <a:cubicBezTo>
                    <a:pt x="586" y="407"/>
                    <a:pt x="490" y="817"/>
                    <a:pt x="394" y="1216"/>
                  </a:cubicBezTo>
                  <a:cubicBezTo>
                    <a:pt x="336" y="1496"/>
                    <a:pt x="264" y="1782"/>
                    <a:pt x="193" y="2068"/>
                  </a:cubicBezTo>
                  <a:cubicBezTo>
                    <a:pt x="1" y="2794"/>
                    <a:pt x="228" y="3116"/>
                    <a:pt x="770" y="3522"/>
                  </a:cubicBezTo>
                  <a:cubicBezTo>
                    <a:pt x="1425" y="4017"/>
                    <a:pt x="1592" y="4505"/>
                    <a:pt x="1265" y="5018"/>
                  </a:cubicBezTo>
                  <a:cubicBezTo>
                    <a:pt x="1109" y="5261"/>
                    <a:pt x="919" y="5440"/>
                    <a:pt x="740" y="5607"/>
                  </a:cubicBezTo>
                  <a:cubicBezTo>
                    <a:pt x="478" y="5851"/>
                    <a:pt x="228" y="6083"/>
                    <a:pt x="85" y="6501"/>
                  </a:cubicBezTo>
                  <a:lnTo>
                    <a:pt x="102" y="6506"/>
                  </a:lnTo>
                  <a:cubicBezTo>
                    <a:pt x="251" y="6096"/>
                    <a:pt x="496" y="5869"/>
                    <a:pt x="757" y="5626"/>
                  </a:cubicBezTo>
                  <a:cubicBezTo>
                    <a:pt x="936" y="5453"/>
                    <a:pt x="1128" y="5280"/>
                    <a:pt x="1282" y="5029"/>
                  </a:cubicBezTo>
                  <a:cubicBezTo>
                    <a:pt x="1615" y="4505"/>
                    <a:pt x="1455" y="4004"/>
                    <a:pt x="782" y="3504"/>
                  </a:cubicBezTo>
                  <a:cubicBezTo>
                    <a:pt x="251" y="3105"/>
                    <a:pt x="31" y="2789"/>
                    <a:pt x="215" y="2074"/>
                  </a:cubicBezTo>
                  <a:cubicBezTo>
                    <a:pt x="287" y="1788"/>
                    <a:pt x="353" y="1502"/>
                    <a:pt x="418" y="1222"/>
                  </a:cubicBezTo>
                  <a:cubicBezTo>
                    <a:pt x="514" y="823"/>
                    <a:pt x="609" y="412"/>
                    <a:pt x="722" y="6"/>
                  </a:cubicBezTo>
                  <a:lnTo>
                    <a:pt x="7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3619550" y="2200600"/>
              <a:ext cx="40850" cy="161325"/>
            </a:xfrm>
            <a:custGeom>
              <a:avLst/>
              <a:gdLst/>
              <a:ahLst/>
              <a:cxnLst/>
              <a:rect l="l" t="t" r="r" b="b"/>
              <a:pathLst>
                <a:path w="1634" h="6453" extrusionOk="0">
                  <a:moveTo>
                    <a:pt x="804" y="1"/>
                  </a:moveTo>
                  <a:cubicBezTo>
                    <a:pt x="674" y="422"/>
                    <a:pt x="548" y="859"/>
                    <a:pt x="429" y="1275"/>
                  </a:cubicBezTo>
                  <a:cubicBezTo>
                    <a:pt x="352" y="1574"/>
                    <a:pt x="262" y="1877"/>
                    <a:pt x="179" y="2174"/>
                  </a:cubicBezTo>
                  <a:cubicBezTo>
                    <a:pt x="72" y="2532"/>
                    <a:pt x="72" y="2800"/>
                    <a:pt x="179" y="3032"/>
                  </a:cubicBezTo>
                  <a:cubicBezTo>
                    <a:pt x="286" y="3241"/>
                    <a:pt x="482" y="3425"/>
                    <a:pt x="828" y="3617"/>
                  </a:cubicBezTo>
                  <a:cubicBezTo>
                    <a:pt x="1061" y="3747"/>
                    <a:pt x="1472" y="4033"/>
                    <a:pt x="1562" y="4426"/>
                  </a:cubicBezTo>
                  <a:cubicBezTo>
                    <a:pt x="1609" y="4635"/>
                    <a:pt x="1555" y="4849"/>
                    <a:pt x="1406" y="5058"/>
                  </a:cubicBezTo>
                  <a:cubicBezTo>
                    <a:pt x="1282" y="5243"/>
                    <a:pt x="1097" y="5368"/>
                    <a:pt x="918" y="5493"/>
                  </a:cubicBezTo>
                  <a:cubicBezTo>
                    <a:pt x="864" y="5528"/>
                    <a:pt x="804" y="5570"/>
                    <a:pt x="751" y="5613"/>
                  </a:cubicBezTo>
                  <a:cubicBezTo>
                    <a:pt x="424" y="5856"/>
                    <a:pt x="292" y="6095"/>
                    <a:pt x="155" y="6446"/>
                  </a:cubicBezTo>
                  <a:lnTo>
                    <a:pt x="179" y="6452"/>
                  </a:lnTo>
                  <a:cubicBezTo>
                    <a:pt x="311" y="6106"/>
                    <a:pt x="441" y="5874"/>
                    <a:pt x="763" y="5630"/>
                  </a:cubicBezTo>
                  <a:cubicBezTo>
                    <a:pt x="817" y="5589"/>
                    <a:pt x="876" y="5553"/>
                    <a:pt x="936" y="5511"/>
                  </a:cubicBezTo>
                  <a:cubicBezTo>
                    <a:pt x="1114" y="5385"/>
                    <a:pt x="1293" y="5261"/>
                    <a:pt x="1425" y="5077"/>
                  </a:cubicBezTo>
                  <a:cubicBezTo>
                    <a:pt x="1579" y="4855"/>
                    <a:pt x="1633" y="4641"/>
                    <a:pt x="1585" y="4420"/>
                  </a:cubicBezTo>
                  <a:cubicBezTo>
                    <a:pt x="1496" y="4016"/>
                    <a:pt x="1079" y="3730"/>
                    <a:pt x="840" y="3598"/>
                  </a:cubicBezTo>
                  <a:cubicBezTo>
                    <a:pt x="168" y="3218"/>
                    <a:pt x="1" y="2848"/>
                    <a:pt x="196" y="2181"/>
                  </a:cubicBezTo>
                  <a:cubicBezTo>
                    <a:pt x="286" y="1882"/>
                    <a:pt x="375" y="1579"/>
                    <a:pt x="454" y="1288"/>
                  </a:cubicBezTo>
                  <a:cubicBezTo>
                    <a:pt x="572" y="864"/>
                    <a:pt x="691" y="430"/>
                    <a:pt x="828" y="6"/>
                  </a:cubicBezTo>
                  <a:lnTo>
                    <a:pt x="80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3610750" y="2196275"/>
              <a:ext cx="46075" cy="160000"/>
            </a:xfrm>
            <a:custGeom>
              <a:avLst/>
              <a:gdLst/>
              <a:ahLst/>
              <a:cxnLst/>
              <a:rect l="l" t="t" r="r" b="b"/>
              <a:pathLst>
                <a:path w="1843" h="6400" extrusionOk="0">
                  <a:moveTo>
                    <a:pt x="966" y="1"/>
                  </a:moveTo>
                  <a:cubicBezTo>
                    <a:pt x="817" y="453"/>
                    <a:pt x="674" y="911"/>
                    <a:pt x="531" y="1359"/>
                  </a:cubicBezTo>
                  <a:cubicBezTo>
                    <a:pt x="430" y="1668"/>
                    <a:pt x="328" y="1990"/>
                    <a:pt x="227" y="2300"/>
                  </a:cubicBezTo>
                  <a:cubicBezTo>
                    <a:pt x="108" y="2676"/>
                    <a:pt x="108" y="2955"/>
                    <a:pt x="234" y="3182"/>
                  </a:cubicBezTo>
                  <a:cubicBezTo>
                    <a:pt x="353" y="3384"/>
                    <a:pt x="567" y="3551"/>
                    <a:pt x="949" y="3730"/>
                  </a:cubicBezTo>
                  <a:cubicBezTo>
                    <a:pt x="1163" y="3831"/>
                    <a:pt x="1675" y="4111"/>
                    <a:pt x="1771" y="4516"/>
                  </a:cubicBezTo>
                  <a:cubicBezTo>
                    <a:pt x="1818" y="4713"/>
                    <a:pt x="1764" y="4909"/>
                    <a:pt x="1609" y="5112"/>
                  </a:cubicBezTo>
                  <a:cubicBezTo>
                    <a:pt x="1472" y="5285"/>
                    <a:pt x="1282" y="5393"/>
                    <a:pt x="1097" y="5500"/>
                  </a:cubicBezTo>
                  <a:cubicBezTo>
                    <a:pt x="1037" y="5536"/>
                    <a:pt x="977" y="5571"/>
                    <a:pt x="919" y="5607"/>
                  </a:cubicBezTo>
                  <a:cubicBezTo>
                    <a:pt x="573" y="5827"/>
                    <a:pt x="441" y="6042"/>
                    <a:pt x="298" y="6394"/>
                  </a:cubicBezTo>
                  <a:lnTo>
                    <a:pt x="322" y="6399"/>
                  </a:lnTo>
                  <a:cubicBezTo>
                    <a:pt x="460" y="6059"/>
                    <a:pt x="591" y="5844"/>
                    <a:pt x="930" y="5630"/>
                  </a:cubicBezTo>
                  <a:cubicBezTo>
                    <a:pt x="990" y="5594"/>
                    <a:pt x="1049" y="5558"/>
                    <a:pt x="1109" y="5523"/>
                  </a:cubicBezTo>
                  <a:cubicBezTo>
                    <a:pt x="1293" y="5416"/>
                    <a:pt x="1491" y="5303"/>
                    <a:pt x="1628" y="5124"/>
                  </a:cubicBezTo>
                  <a:cubicBezTo>
                    <a:pt x="1788" y="4921"/>
                    <a:pt x="1842" y="4713"/>
                    <a:pt x="1794" y="4510"/>
                  </a:cubicBezTo>
                  <a:cubicBezTo>
                    <a:pt x="1699" y="4111"/>
                    <a:pt x="1228" y="3837"/>
                    <a:pt x="960" y="3713"/>
                  </a:cubicBezTo>
                  <a:cubicBezTo>
                    <a:pt x="305" y="3402"/>
                    <a:pt x="1" y="3086"/>
                    <a:pt x="251" y="2311"/>
                  </a:cubicBezTo>
                  <a:cubicBezTo>
                    <a:pt x="353" y="1997"/>
                    <a:pt x="454" y="1675"/>
                    <a:pt x="556" y="1365"/>
                  </a:cubicBezTo>
                  <a:cubicBezTo>
                    <a:pt x="691" y="917"/>
                    <a:pt x="842" y="460"/>
                    <a:pt x="990" y="6"/>
                  </a:cubicBezTo>
                  <a:lnTo>
                    <a:pt x="966"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3602275" y="2192100"/>
              <a:ext cx="50975" cy="158675"/>
            </a:xfrm>
            <a:custGeom>
              <a:avLst/>
              <a:gdLst/>
              <a:ahLst/>
              <a:cxnLst/>
              <a:rect l="l" t="t" r="r" b="b"/>
              <a:pathLst>
                <a:path w="2039" h="6347" extrusionOk="0">
                  <a:moveTo>
                    <a:pt x="1102" y="0"/>
                  </a:moveTo>
                  <a:cubicBezTo>
                    <a:pt x="947" y="477"/>
                    <a:pt x="780" y="966"/>
                    <a:pt x="620" y="1436"/>
                  </a:cubicBezTo>
                  <a:cubicBezTo>
                    <a:pt x="507" y="1763"/>
                    <a:pt x="387" y="2104"/>
                    <a:pt x="280" y="2443"/>
                  </a:cubicBezTo>
                  <a:cubicBezTo>
                    <a:pt x="1" y="3259"/>
                    <a:pt x="328" y="3558"/>
                    <a:pt x="1060" y="3850"/>
                  </a:cubicBezTo>
                  <a:cubicBezTo>
                    <a:pt x="1299" y="3944"/>
                    <a:pt x="1865" y="4207"/>
                    <a:pt x="1967" y="4606"/>
                  </a:cubicBezTo>
                  <a:cubicBezTo>
                    <a:pt x="2008" y="4785"/>
                    <a:pt x="1954" y="4969"/>
                    <a:pt x="1788" y="5159"/>
                  </a:cubicBezTo>
                  <a:cubicBezTo>
                    <a:pt x="1651" y="5321"/>
                    <a:pt x="1454" y="5417"/>
                    <a:pt x="1258" y="5511"/>
                  </a:cubicBezTo>
                  <a:cubicBezTo>
                    <a:pt x="1198" y="5541"/>
                    <a:pt x="1132" y="5571"/>
                    <a:pt x="1073" y="5607"/>
                  </a:cubicBezTo>
                  <a:cubicBezTo>
                    <a:pt x="716" y="5797"/>
                    <a:pt x="579" y="6000"/>
                    <a:pt x="436" y="6339"/>
                  </a:cubicBezTo>
                  <a:lnTo>
                    <a:pt x="458" y="6346"/>
                  </a:lnTo>
                  <a:cubicBezTo>
                    <a:pt x="620" y="5964"/>
                    <a:pt x="763" y="5797"/>
                    <a:pt x="1085" y="5624"/>
                  </a:cubicBezTo>
                  <a:cubicBezTo>
                    <a:pt x="1145" y="5595"/>
                    <a:pt x="1209" y="5560"/>
                    <a:pt x="1269" y="5530"/>
                  </a:cubicBezTo>
                  <a:cubicBezTo>
                    <a:pt x="1466" y="5440"/>
                    <a:pt x="1662" y="5345"/>
                    <a:pt x="1811" y="5172"/>
                  </a:cubicBezTo>
                  <a:cubicBezTo>
                    <a:pt x="1973" y="4981"/>
                    <a:pt x="2038" y="4785"/>
                    <a:pt x="1990" y="4600"/>
                  </a:cubicBezTo>
                  <a:cubicBezTo>
                    <a:pt x="1888" y="4188"/>
                    <a:pt x="1311" y="3921"/>
                    <a:pt x="1073" y="3825"/>
                  </a:cubicBezTo>
                  <a:cubicBezTo>
                    <a:pt x="345" y="3539"/>
                    <a:pt x="29" y="3253"/>
                    <a:pt x="298" y="2450"/>
                  </a:cubicBezTo>
                  <a:cubicBezTo>
                    <a:pt x="411" y="2115"/>
                    <a:pt x="530" y="1771"/>
                    <a:pt x="644" y="1442"/>
                  </a:cubicBezTo>
                  <a:cubicBezTo>
                    <a:pt x="804" y="971"/>
                    <a:pt x="966" y="489"/>
                    <a:pt x="1126" y="6"/>
                  </a:cubicBezTo>
                  <a:lnTo>
                    <a:pt x="1102"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3594525" y="2187925"/>
              <a:ext cx="54825" cy="157750"/>
            </a:xfrm>
            <a:custGeom>
              <a:avLst/>
              <a:gdLst/>
              <a:ahLst/>
              <a:cxnLst/>
              <a:rect l="l" t="t" r="r" b="b"/>
              <a:pathLst>
                <a:path w="2193" h="6310" extrusionOk="0">
                  <a:moveTo>
                    <a:pt x="1197" y="0"/>
                  </a:moveTo>
                  <a:cubicBezTo>
                    <a:pt x="1037" y="501"/>
                    <a:pt x="859" y="1008"/>
                    <a:pt x="686" y="1496"/>
                  </a:cubicBezTo>
                  <a:cubicBezTo>
                    <a:pt x="548" y="1883"/>
                    <a:pt x="405" y="2288"/>
                    <a:pt x="268" y="2681"/>
                  </a:cubicBezTo>
                  <a:cubicBezTo>
                    <a:pt x="1" y="3492"/>
                    <a:pt x="465" y="3731"/>
                    <a:pt x="1144" y="3975"/>
                  </a:cubicBezTo>
                  <a:cubicBezTo>
                    <a:pt x="1519" y="4105"/>
                    <a:pt x="2027" y="4325"/>
                    <a:pt x="2121" y="4666"/>
                  </a:cubicBezTo>
                  <a:cubicBezTo>
                    <a:pt x="2170" y="4820"/>
                    <a:pt x="2121" y="4987"/>
                    <a:pt x="1984" y="5160"/>
                  </a:cubicBezTo>
                  <a:cubicBezTo>
                    <a:pt x="1835" y="5351"/>
                    <a:pt x="1615" y="5441"/>
                    <a:pt x="1395" y="5529"/>
                  </a:cubicBezTo>
                  <a:cubicBezTo>
                    <a:pt x="1340" y="5548"/>
                    <a:pt x="1287" y="5571"/>
                    <a:pt x="1233" y="5595"/>
                  </a:cubicBezTo>
                  <a:cubicBezTo>
                    <a:pt x="829" y="5774"/>
                    <a:pt x="716" y="5917"/>
                    <a:pt x="548" y="6299"/>
                  </a:cubicBezTo>
                  <a:lnTo>
                    <a:pt x="567" y="6310"/>
                  </a:lnTo>
                  <a:cubicBezTo>
                    <a:pt x="740" y="5928"/>
                    <a:pt x="847" y="5791"/>
                    <a:pt x="1246" y="5619"/>
                  </a:cubicBezTo>
                  <a:cubicBezTo>
                    <a:pt x="1293" y="5595"/>
                    <a:pt x="1353" y="5571"/>
                    <a:pt x="1406" y="5548"/>
                  </a:cubicBezTo>
                  <a:cubicBezTo>
                    <a:pt x="1626" y="5464"/>
                    <a:pt x="1854" y="5369"/>
                    <a:pt x="2002" y="5178"/>
                  </a:cubicBezTo>
                  <a:cubicBezTo>
                    <a:pt x="2145" y="4993"/>
                    <a:pt x="2193" y="4820"/>
                    <a:pt x="2145" y="4660"/>
                  </a:cubicBezTo>
                  <a:cubicBezTo>
                    <a:pt x="2044" y="4308"/>
                    <a:pt x="1532" y="4088"/>
                    <a:pt x="1150" y="3951"/>
                  </a:cubicBezTo>
                  <a:cubicBezTo>
                    <a:pt x="482" y="3712"/>
                    <a:pt x="31" y="3480"/>
                    <a:pt x="292" y="2694"/>
                  </a:cubicBezTo>
                  <a:cubicBezTo>
                    <a:pt x="424" y="2295"/>
                    <a:pt x="567" y="1889"/>
                    <a:pt x="710" y="1501"/>
                  </a:cubicBezTo>
                  <a:cubicBezTo>
                    <a:pt x="883" y="1014"/>
                    <a:pt x="1062" y="513"/>
                    <a:pt x="1222" y="7"/>
                  </a:cubicBezTo>
                  <a:lnTo>
                    <a:pt x="11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3591700" y="2184050"/>
              <a:ext cx="53325" cy="157025"/>
            </a:xfrm>
            <a:custGeom>
              <a:avLst/>
              <a:gdLst/>
              <a:ahLst/>
              <a:cxnLst/>
              <a:rect l="l" t="t" r="r" b="b"/>
              <a:pathLst>
                <a:path w="2133" h="6281" extrusionOk="0">
                  <a:moveTo>
                    <a:pt x="1073" y="1"/>
                  </a:moveTo>
                  <a:cubicBezTo>
                    <a:pt x="911" y="531"/>
                    <a:pt x="721" y="1062"/>
                    <a:pt x="537" y="1579"/>
                  </a:cubicBezTo>
                  <a:cubicBezTo>
                    <a:pt x="388" y="1985"/>
                    <a:pt x="238" y="2407"/>
                    <a:pt x="102" y="2830"/>
                  </a:cubicBezTo>
                  <a:cubicBezTo>
                    <a:pt x="1" y="3141"/>
                    <a:pt x="1" y="3379"/>
                    <a:pt x="95" y="3558"/>
                  </a:cubicBezTo>
                  <a:cubicBezTo>
                    <a:pt x="238" y="3837"/>
                    <a:pt x="603" y="3963"/>
                    <a:pt x="1024" y="4094"/>
                  </a:cubicBezTo>
                  <a:cubicBezTo>
                    <a:pt x="1282" y="4172"/>
                    <a:pt x="1954" y="4380"/>
                    <a:pt x="2061" y="4749"/>
                  </a:cubicBezTo>
                  <a:cubicBezTo>
                    <a:pt x="2110" y="4892"/>
                    <a:pt x="2061" y="5052"/>
                    <a:pt x="1918" y="5220"/>
                  </a:cubicBezTo>
                  <a:cubicBezTo>
                    <a:pt x="1769" y="5404"/>
                    <a:pt x="1543" y="5476"/>
                    <a:pt x="1323" y="5553"/>
                  </a:cubicBezTo>
                  <a:cubicBezTo>
                    <a:pt x="1263" y="5571"/>
                    <a:pt x="1210" y="5589"/>
                    <a:pt x="1156" y="5607"/>
                  </a:cubicBezTo>
                  <a:cubicBezTo>
                    <a:pt x="763" y="5756"/>
                    <a:pt x="644" y="5869"/>
                    <a:pt x="465" y="6268"/>
                  </a:cubicBezTo>
                  <a:lnTo>
                    <a:pt x="483" y="6281"/>
                  </a:lnTo>
                  <a:cubicBezTo>
                    <a:pt x="661" y="5887"/>
                    <a:pt x="774" y="5780"/>
                    <a:pt x="1162" y="5631"/>
                  </a:cubicBezTo>
                  <a:cubicBezTo>
                    <a:pt x="1216" y="5613"/>
                    <a:pt x="1275" y="5596"/>
                    <a:pt x="1329" y="5571"/>
                  </a:cubicBezTo>
                  <a:cubicBezTo>
                    <a:pt x="1555" y="5500"/>
                    <a:pt x="1788" y="5423"/>
                    <a:pt x="1937" y="5238"/>
                  </a:cubicBezTo>
                  <a:cubicBezTo>
                    <a:pt x="2085" y="5059"/>
                    <a:pt x="2133" y="4892"/>
                    <a:pt x="2085" y="4738"/>
                  </a:cubicBezTo>
                  <a:cubicBezTo>
                    <a:pt x="1972" y="4362"/>
                    <a:pt x="1293" y="4153"/>
                    <a:pt x="1037" y="4070"/>
                  </a:cubicBezTo>
                  <a:cubicBezTo>
                    <a:pt x="614" y="3944"/>
                    <a:pt x="257" y="3814"/>
                    <a:pt x="114" y="3545"/>
                  </a:cubicBezTo>
                  <a:cubicBezTo>
                    <a:pt x="24" y="3372"/>
                    <a:pt x="24" y="3141"/>
                    <a:pt x="125" y="2836"/>
                  </a:cubicBezTo>
                  <a:cubicBezTo>
                    <a:pt x="257" y="2420"/>
                    <a:pt x="411" y="1997"/>
                    <a:pt x="560" y="1585"/>
                  </a:cubicBezTo>
                  <a:cubicBezTo>
                    <a:pt x="738" y="1073"/>
                    <a:pt x="930" y="543"/>
                    <a:pt x="1090" y="6"/>
                  </a:cubicBezTo>
                  <a:lnTo>
                    <a:pt x="1073"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3584700" y="2180625"/>
              <a:ext cx="55575" cy="156725"/>
            </a:xfrm>
            <a:custGeom>
              <a:avLst/>
              <a:gdLst/>
              <a:ahLst/>
              <a:cxnLst/>
              <a:rect l="l" t="t" r="r" b="b"/>
              <a:pathLst>
                <a:path w="2223" h="6269" extrusionOk="0">
                  <a:moveTo>
                    <a:pt x="1079" y="0"/>
                  </a:moveTo>
                  <a:cubicBezTo>
                    <a:pt x="924" y="561"/>
                    <a:pt x="727" y="1114"/>
                    <a:pt x="537" y="1650"/>
                  </a:cubicBezTo>
                  <a:cubicBezTo>
                    <a:pt x="388" y="2074"/>
                    <a:pt x="232" y="2516"/>
                    <a:pt x="96" y="2962"/>
                  </a:cubicBezTo>
                  <a:cubicBezTo>
                    <a:pt x="0" y="3283"/>
                    <a:pt x="0" y="3522"/>
                    <a:pt x="102" y="3701"/>
                  </a:cubicBezTo>
                  <a:cubicBezTo>
                    <a:pt x="251" y="3968"/>
                    <a:pt x="597" y="4075"/>
                    <a:pt x="1073" y="4201"/>
                  </a:cubicBezTo>
                  <a:cubicBezTo>
                    <a:pt x="1334" y="4273"/>
                    <a:pt x="2038" y="4463"/>
                    <a:pt x="2151" y="4820"/>
                  </a:cubicBezTo>
                  <a:cubicBezTo>
                    <a:pt x="2198" y="4958"/>
                    <a:pt x="2145" y="5112"/>
                    <a:pt x="2008" y="5279"/>
                  </a:cubicBezTo>
                  <a:cubicBezTo>
                    <a:pt x="1859" y="5452"/>
                    <a:pt x="1626" y="5518"/>
                    <a:pt x="1406" y="5577"/>
                  </a:cubicBezTo>
                  <a:cubicBezTo>
                    <a:pt x="1347" y="5595"/>
                    <a:pt x="1287" y="5613"/>
                    <a:pt x="1233" y="5631"/>
                  </a:cubicBezTo>
                  <a:cubicBezTo>
                    <a:pt x="834" y="5756"/>
                    <a:pt x="715" y="5863"/>
                    <a:pt x="542" y="6256"/>
                  </a:cubicBezTo>
                  <a:lnTo>
                    <a:pt x="567" y="6269"/>
                  </a:lnTo>
                  <a:cubicBezTo>
                    <a:pt x="740" y="5876"/>
                    <a:pt x="847" y="5780"/>
                    <a:pt x="1246" y="5648"/>
                  </a:cubicBezTo>
                  <a:cubicBezTo>
                    <a:pt x="1299" y="5631"/>
                    <a:pt x="1353" y="5618"/>
                    <a:pt x="1412" y="5601"/>
                  </a:cubicBezTo>
                  <a:cubicBezTo>
                    <a:pt x="1626" y="5541"/>
                    <a:pt x="1871" y="5475"/>
                    <a:pt x="2027" y="5297"/>
                  </a:cubicBezTo>
                  <a:cubicBezTo>
                    <a:pt x="2169" y="5125"/>
                    <a:pt x="2222" y="4958"/>
                    <a:pt x="2175" y="4815"/>
                  </a:cubicBezTo>
                  <a:cubicBezTo>
                    <a:pt x="2062" y="4439"/>
                    <a:pt x="1370" y="4260"/>
                    <a:pt x="1079" y="4183"/>
                  </a:cubicBezTo>
                  <a:cubicBezTo>
                    <a:pt x="608" y="4058"/>
                    <a:pt x="262" y="3951"/>
                    <a:pt x="119" y="3688"/>
                  </a:cubicBezTo>
                  <a:cubicBezTo>
                    <a:pt x="25" y="3516"/>
                    <a:pt x="25" y="3283"/>
                    <a:pt x="119" y="2967"/>
                  </a:cubicBezTo>
                  <a:cubicBezTo>
                    <a:pt x="251" y="2527"/>
                    <a:pt x="411" y="2087"/>
                    <a:pt x="561" y="1658"/>
                  </a:cubicBezTo>
                  <a:cubicBezTo>
                    <a:pt x="751" y="1121"/>
                    <a:pt x="947" y="567"/>
                    <a:pt x="1097" y="6"/>
                  </a:cubicBezTo>
                  <a:lnTo>
                    <a:pt x="107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3575000" y="2177650"/>
              <a:ext cx="59900" cy="156850"/>
            </a:xfrm>
            <a:custGeom>
              <a:avLst/>
              <a:gdLst/>
              <a:ahLst/>
              <a:cxnLst/>
              <a:rect l="l" t="t" r="r" b="b"/>
              <a:pathLst>
                <a:path w="2396" h="6274" extrusionOk="0">
                  <a:moveTo>
                    <a:pt x="1151" y="1"/>
                  </a:moveTo>
                  <a:cubicBezTo>
                    <a:pt x="1013" y="578"/>
                    <a:pt x="817" y="1156"/>
                    <a:pt x="627" y="1711"/>
                  </a:cubicBezTo>
                  <a:cubicBezTo>
                    <a:pt x="477" y="2151"/>
                    <a:pt x="323" y="2610"/>
                    <a:pt x="198" y="3069"/>
                  </a:cubicBezTo>
                  <a:lnTo>
                    <a:pt x="185" y="3105"/>
                  </a:lnTo>
                  <a:cubicBezTo>
                    <a:pt x="97" y="3438"/>
                    <a:pt x="1" y="3778"/>
                    <a:pt x="328" y="4021"/>
                  </a:cubicBezTo>
                  <a:cubicBezTo>
                    <a:pt x="513" y="4159"/>
                    <a:pt x="763" y="4207"/>
                    <a:pt x="1002" y="4255"/>
                  </a:cubicBezTo>
                  <a:cubicBezTo>
                    <a:pt x="1073" y="4266"/>
                    <a:pt x="1145" y="4285"/>
                    <a:pt x="1211" y="4296"/>
                  </a:cubicBezTo>
                  <a:cubicBezTo>
                    <a:pt x="1508" y="4367"/>
                    <a:pt x="2211" y="4535"/>
                    <a:pt x="2324" y="4887"/>
                  </a:cubicBezTo>
                  <a:cubicBezTo>
                    <a:pt x="2372" y="5022"/>
                    <a:pt x="2324" y="5172"/>
                    <a:pt x="2181" y="5338"/>
                  </a:cubicBezTo>
                  <a:cubicBezTo>
                    <a:pt x="2038" y="5506"/>
                    <a:pt x="1794" y="5566"/>
                    <a:pt x="1579" y="5613"/>
                  </a:cubicBezTo>
                  <a:cubicBezTo>
                    <a:pt x="1521" y="5630"/>
                    <a:pt x="1467" y="5643"/>
                    <a:pt x="1414" y="5654"/>
                  </a:cubicBezTo>
                  <a:cubicBezTo>
                    <a:pt x="1002" y="5773"/>
                    <a:pt x="895" y="5869"/>
                    <a:pt x="727" y="6262"/>
                  </a:cubicBezTo>
                  <a:lnTo>
                    <a:pt x="746" y="6273"/>
                  </a:lnTo>
                  <a:cubicBezTo>
                    <a:pt x="913" y="5887"/>
                    <a:pt x="1020" y="5792"/>
                    <a:pt x="1419" y="5679"/>
                  </a:cubicBezTo>
                  <a:cubicBezTo>
                    <a:pt x="1472" y="5666"/>
                    <a:pt x="1527" y="5654"/>
                    <a:pt x="1585" y="5637"/>
                  </a:cubicBezTo>
                  <a:cubicBezTo>
                    <a:pt x="1800" y="5589"/>
                    <a:pt x="2050" y="5530"/>
                    <a:pt x="2200" y="5351"/>
                  </a:cubicBezTo>
                  <a:cubicBezTo>
                    <a:pt x="2349" y="5184"/>
                    <a:pt x="2396" y="5022"/>
                    <a:pt x="2349" y="4879"/>
                  </a:cubicBezTo>
                  <a:cubicBezTo>
                    <a:pt x="2229" y="4516"/>
                    <a:pt x="1521" y="4350"/>
                    <a:pt x="1216" y="4272"/>
                  </a:cubicBezTo>
                  <a:cubicBezTo>
                    <a:pt x="1151" y="4260"/>
                    <a:pt x="1079" y="4249"/>
                    <a:pt x="1008" y="4230"/>
                  </a:cubicBezTo>
                  <a:cubicBezTo>
                    <a:pt x="770" y="4183"/>
                    <a:pt x="526" y="4136"/>
                    <a:pt x="341" y="3999"/>
                  </a:cubicBezTo>
                  <a:cubicBezTo>
                    <a:pt x="31" y="3766"/>
                    <a:pt x="114" y="3450"/>
                    <a:pt x="210" y="3111"/>
                  </a:cubicBezTo>
                  <a:lnTo>
                    <a:pt x="221" y="3075"/>
                  </a:lnTo>
                  <a:cubicBezTo>
                    <a:pt x="347" y="2616"/>
                    <a:pt x="501" y="2157"/>
                    <a:pt x="650" y="1717"/>
                  </a:cubicBezTo>
                  <a:cubicBezTo>
                    <a:pt x="842" y="1162"/>
                    <a:pt x="1038" y="584"/>
                    <a:pt x="117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3568150" y="2175125"/>
              <a:ext cx="60800" cy="157775"/>
            </a:xfrm>
            <a:custGeom>
              <a:avLst/>
              <a:gdLst/>
              <a:ahLst/>
              <a:cxnLst/>
              <a:rect l="l" t="t" r="r" b="b"/>
              <a:pathLst>
                <a:path w="2432" h="6311" extrusionOk="0">
                  <a:moveTo>
                    <a:pt x="1061" y="0"/>
                  </a:moveTo>
                  <a:cubicBezTo>
                    <a:pt x="948" y="602"/>
                    <a:pt x="758" y="1186"/>
                    <a:pt x="579" y="1757"/>
                  </a:cubicBezTo>
                  <a:cubicBezTo>
                    <a:pt x="437" y="2211"/>
                    <a:pt x="286" y="2675"/>
                    <a:pt x="173" y="3152"/>
                  </a:cubicBezTo>
                  <a:lnTo>
                    <a:pt x="162" y="3206"/>
                  </a:lnTo>
                  <a:cubicBezTo>
                    <a:pt x="85" y="3533"/>
                    <a:pt x="0" y="3879"/>
                    <a:pt x="316" y="4105"/>
                  </a:cubicBezTo>
                  <a:cubicBezTo>
                    <a:pt x="508" y="4248"/>
                    <a:pt x="764" y="4290"/>
                    <a:pt x="1008" y="4337"/>
                  </a:cubicBezTo>
                  <a:cubicBezTo>
                    <a:pt x="1086" y="4350"/>
                    <a:pt x="1157" y="4361"/>
                    <a:pt x="1223" y="4373"/>
                  </a:cubicBezTo>
                  <a:lnTo>
                    <a:pt x="1240" y="4380"/>
                  </a:lnTo>
                  <a:cubicBezTo>
                    <a:pt x="1537" y="4444"/>
                    <a:pt x="2241" y="4606"/>
                    <a:pt x="2360" y="4945"/>
                  </a:cubicBezTo>
                  <a:cubicBezTo>
                    <a:pt x="2403" y="5082"/>
                    <a:pt x="2360" y="5231"/>
                    <a:pt x="2217" y="5398"/>
                  </a:cubicBezTo>
                  <a:cubicBezTo>
                    <a:pt x="2081" y="5571"/>
                    <a:pt x="1836" y="5618"/>
                    <a:pt x="1622" y="5667"/>
                  </a:cubicBezTo>
                  <a:cubicBezTo>
                    <a:pt x="1562" y="5678"/>
                    <a:pt x="1509" y="5690"/>
                    <a:pt x="1455" y="5702"/>
                  </a:cubicBezTo>
                  <a:cubicBezTo>
                    <a:pt x="1044" y="5810"/>
                    <a:pt x="943" y="5904"/>
                    <a:pt x="787" y="6297"/>
                  </a:cubicBezTo>
                  <a:lnTo>
                    <a:pt x="811" y="6310"/>
                  </a:lnTo>
                  <a:cubicBezTo>
                    <a:pt x="960" y="5917"/>
                    <a:pt x="1056" y="5833"/>
                    <a:pt x="1460" y="5725"/>
                  </a:cubicBezTo>
                  <a:cubicBezTo>
                    <a:pt x="1515" y="5714"/>
                    <a:pt x="1568" y="5702"/>
                    <a:pt x="1628" y="5690"/>
                  </a:cubicBezTo>
                  <a:cubicBezTo>
                    <a:pt x="1842" y="5642"/>
                    <a:pt x="2092" y="5595"/>
                    <a:pt x="2235" y="5416"/>
                  </a:cubicBezTo>
                  <a:cubicBezTo>
                    <a:pt x="2384" y="5243"/>
                    <a:pt x="2431" y="5082"/>
                    <a:pt x="2384" y="4939"/>
                  </a:cubicBezTo>
                  <a:cubicBezTo>
                    <a:pt x="2260" y="4581"/>
                    <a:pt x="1573" y="4427"/>
                    <a:pt x="1246" y="4356"/>
                  </a:cubicBezTo>
                  <a:lnTo>
                    <a:pt x="1229" y="4356"/>
                  </a:lnTo>
                  <a:cubicBezTo>
                    <a:pt x="1157" y="4337"/>
                    <a:pt x="1086" y="4325"/>
                    <a:pt x="1014" y="4314"/>
                  </a:cubicBezTo>
                  <a:cubicBezTo>
                    <a:pt x="770" y="4265"/>
                    <a:pt x="519" y="4224"/>
                    <a:pt x="329" y="4087"/>
                  </a:cubicBezTo>
                  <a:cubicBezTo>
                    <a:pt x="30" y="3867"/>
                    <a:pt x="108" y="3533"/>
                    <a:pt x="186" y="3212"/>
                  </a:cubicBezTo>
                  <a:lnTo>
                    <a:pt x="198" y="3157"/>
                  </a:lnTo>
                  <a:cubicBezTo>
                    <a:pt x="305" y="2681"/>
                    <a:pt x="454" y="2216"/>
                    <a:pt x="602" y="1763"/>
                  </a:cubicBezTo>
                  <a:cubicBezTo>
                    <a:pt x="781" y="1191"/>
                    <a:pt x="973" y="608"/>
                    <a:pt x="1086" y="6"/>
                  </a:cubicBezTo>
                  <a:lnTo>
                    <a:pt x="1061"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3561600" y="2173800"/>
              <a:ext cx="59900" cy="158350"/>
            </a:xfrm>
            <a:custGeom>
              <a:avLst/>
              <a:gdLst/>
              <a:ahLst/>
              <a:cxnLst/>
              <a:rect l="l" t="t" r="r" b="b"/>
              <a:pathLst>
                <a:path w="2396" h="6334" extrusionOk="0">
                  <a:moveTo>
                    <a:pt x="960" y="0"/>
                  </a:moveTo>
                  <a:cubicBezTo>
                    <a:pt x="864" y="601"/>
                    <a:pt x="691" y="1191"/>
                    <a:pt x="525" y="1763"/>
                  </a:cubicBezTo>
                  <a:cubicBezTo>
                    <a:pt x="394" y="2222"/>
                    <a:pt x="257" y="2693"/>
                    <a:pt x="155" y="3169"/>
                  </a:cubicBezTo>
                  <a:lnTo>
                    <a:pt x="144" y="3223"/>
                  </a:lnTo>
                  <a:cubicBezTo>
                    <a:pt x="72" y="3556"/>
                    <a:pt x="1" y="3902"/>
                    <a:pt x="317" y="4134"/>
                  </a:cubicBezTo>
                  <a:cubicBezTo>
                    <a:pt x="507" y="4271"/>
                    <a:pt x="757" y="4318"/>
                    <a:pt x="996" y="4361"/>
                  </a:cubicBezTo>
                  <a:cubicBezTo>
                    <a:pt x="1067" y="4378"/>
                    <a:pt x="1139" y="4390"/>
                    <a:pt x="1205" y="4409"/>
                  </a:cubicBezTo>
                  <a:lnTo>
                    <a:pt x="1216" y="4409"/>
                  </a:lnTo>
                  <a:cubicBezTo>
                    <a:pt x="1521" y="4480"/>
                    <a:pt x="2217" y="4640"/>
                    <a:pt x="2330" y="4986"/>
                  </a:cubicBezTo>
                  <a:cubicBezTo>
                    <a:pt x="2371" y="5118"/>
                    <a:pt x="2324" y="5261"/>
                    <a:pt x="2181" y="5421"/>
                  </a:cubicBezTo>
                  <a:cubicBezTo>
                    <a:pt x="2044" y="5582"/>
                    <a:pt x="1818" y="5630"/>
                    <a:pt x="1604" y="5677"/>
                  </a:cubicBezTo>
                  <a:cubicBezTo>
                    <a:pt x="1544" y="5690"/>
                    <a:pt x="1491" y="5701"/>
                    <a:pt x="1436" y="5713"/>
                  </a:cubicBezTo>
                  <a:cubicBezTo>
                    <a:pt x="1013" y="5827"/>
                    <a:pt x="919" y="5940"/>
                    <a:pt x="746" y="6327"/>
                  </a:cubicBezTo>
                  <a:lnTo>
                    <a:pt x="770" y="6333"/>
                  </a:lnTo>
                  <a:cubicBezTo>
                    <a:pt x="936" y="5957"/>
                    <a:pt x="1032" y="5844"/>
                    <a:pt x="1442" y="5737"/>
                  </a:cubicBezTo>
                  <a:cubicBezTo>
                    <a:pt x="1496" y="5725"/>
                    <a:pt x="1549" y="5713"/>
                    <a:pt x="1609" y="5701"/>
                  </a:cubicBezTo>
                  <a:cubicBezTo>
                    <a:pt x="1818" y="5654"/>
                    <a:pt x="2057" y="5605"/>
                    <a:pt x="2200" y="5439"/>
                  </a:cubicBezTo>
                  <a:cubicBezTo>
                    <a:pt x="2349" y="5272"/>
                    <a:pt x="2396" y="5118"/>
                    <a:pt x="2349" y="4975"/>
                  </a:cubicBezTo>
                  <a:cubicBezTo>
                    <a:pt x="2236" y="4623"/>
                    <a:pt x="1526" y="4456"/>
                    <a:pt x="1222" y="4384"/>
                  </a:cubicBezTo>
                  <a:lnTo>
                    <a:pt x="1210" y="4384"/>
                  </a:lnTo>
                  <a:cubicBezTo>
                    <a:pt x="1145" y="4367"/>
                    <a:pt x="1073" y="4354"/>
                    <a:pt x="1002" y="4337"/>
                  </a:cubicBezTo>
                  <a:cubicBezTo>
                    <a:pt x="763" y="4296"/>
                    <a:pt x="513" y="4247"/>
                    <a:pt x="328" y="4111"/>
                  </a:cubicBezTo>
                  <a:cubicBezTo>
                    <a:pt x="25" y="3889"/>
                    <a:pt x="97" y="3556"/>
                    <a:pt x="168" y="3229"/>
                  </a:cubicBezTo>
                  <a:lnTo>
                    <a:pt x="179" y="3175"/>
                  </a:lnTo>
                  <a:cubicBezTo>
                    <a:pt x="281" y="2698"/>
                    <a:pt x="418" y="2228"/>
                    <a:pt x="548" y="1769"/>
                  </a:cubicBezTo>
                  <a:cubicBezTo>
                    <a:pt x="716" y="1197"/>
                    <a:pt x="889" y="608"/>
                    <a:pt x="984" y="6"/>
                  </a:cubicBezTo>
                  <a:lnTo>
                    <a:pt x="9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3555950" y="2173950"/>
              <a:ext cx="56475" cy="157725"/>
            </a:xfrm>
            <a:custGeom>
              <a:avLst/>
              <a:gdLst/>
              <a:ahLst/>
              <a:cxnLst/>
              <a:rect l="l" t="t" r="r" b="b"/>
              <a:pathLst>
                <a:path w="2259" h="6309" extrusionOk="0">
                  <a:moveTo>
                    <a:pt x="859" y="0"/>
                  </a:moveTo>
                  <a:cubicBezTo>
                    <a:pt x="769" y="589"/>
                    <a:pt x="620" y="1174"/>
                    <a:pt x="471" y="1739"/>
                  </a:cubicBezTo>
                  <a:cubicBezTo>
                    <a:pt x="353" y="2186"/>
                    <a:pt x="232" y="2651"/>
                    <a:pt x="144" y="3121"/>
                  </a:cubicBezTo>
                  <a:lnTo>
                    <a:pt x="131" y="3169"/>
                  </a:lnTo>
                  <a:cubicBezTo>
                    <a:pt x="67" y="3503"/>
                    <a:pt x="1" y="3848"/>
                    <a:pt x="310" y="4087"/>
                  </a:cubicBezTo>
                  <a:cubicBezTo>
                    <a:pt x="488" y="4224"/>
                    <a:pt x="721" y="4277"/>
                    <a:pt x="947" y="4325"/>
                  </a:cubicBezTo>
                  <a:cubicBezTo>
                    <a:pt x="1013" y="4342"/>
                    <a:pt x="1079" y="4355"/>
                    <a:pt x="1139" y="4372"/>
                  </a:cubicBezTo>
                  <a:cubicBezTo>
                    <a:pt x="1401" y="4444"/>
                    <a:pt x="2097" y="4628"/>
                    <a:pt x="2198" y="4969"/>
                  </a:cubicBezTo>
                  <a:cubicBezTo>
                    <a:pt x="2234" y="5093"/>
                    <a:pt x="2187" y="5236"/>
                    <a:pt x="2050" y="5385"/>
                  </a:cubicBezTo>
                  <a:cubicBezTo>
                    <a:pt x="1913" y="5535"/>
                    <a:pt x="1711" y="5582"/>
                    <a:pt x="1514" y="5624"/>
                  </a:cubicBezTo>
                  <a:cubicBezTo>
                    <a:pt x="1454" y="5635"/>
                    <a:pt x="1401" y="5654"/>
                    <a:pt x="1346" y="5665"/>
                  </a:cubicBezTo>
                  <a:cubicBezTo>
                    <a:pt x="936" y="5785"/>
                    <a:pt x="829" y="5928"/>
                    <a:pt x="639" y="6297"/>
                  </a:cubicBezTo>
                  <a:lnTo>
                    <a:pt x="661" y="6309"/>
                  </a:lnTo>
                  <a:cubicBezTo>
                    <a:pt x="846" y="5945"/>
                    <a:pt x="947" y="5808"/>
                    <a:pt x="1353" y="5689"/>
                  </a:cubicBezTo>
                  <a:cubicBezTo>
                    <a:pt x="1406" y="5678"/>
                    <a:pt x="1461" y="5659"/>
                    <a:pt x="1519" y="5648"/>
                  </a:cubicBezTo>
                  <a:cubicBezTo>
                    <a:pt x="1717" y="5599"/>
                    <a:pt x="1925" y="5552"/>
                    <a:pt x="2068" y="5398"/>
                  </a:cubicBezTo>
                  <a:cubicBezTo>
                    <a:pt x="2211" y="5242"/>
                    <a:pt x="2259" y="5093"/>
                    <a:pt x="2223" y="4956"/>
                  </a:cubicBezTo>
                  <a:cubicBezTo>
                    <a:pt x="2116" y="4606"/>
                    <a:pt x="1436" y="4427"/>
                    <a:pt x="1145" y="4348"/>
                  </a:cubicBezTo>
                  <a:cubicBezTo>
                    <a:pt x="1085" y="4331"/>
                    <a:pt x="1019" y="4320"/>
                    <a:pt x="953" y="4301"/>
                  </a:cubicBezTo>
                  <a:cubicBezTo>
                    <a:pt x="727" y="4254"/>
                    <a:pt x="501" y="4199"/>
                    <a:pt x="323" y="4069"/>
                  </a:cubicBezTo>
                  <a:cubicBezTo>
                    <a:pt x="24" y="3842"/>
                    <a:pt x="89" y="3503"/>
                    <a:pt x="155" y="3176"/>
                  </a:cubicBezTo>
                  <a:lnTo>
                    <a:pt x="167" y="3121"/>
                  </a:lnTo>
                  <a:cubicBezTo>
                    <a:pt x="257" y="2657"/>
                    <a:pt x="375" y="2192"/>
                    <a:pt x="496" y="1746"/>
                  </a:cubicBezTo>
                  <a:cubicBezTo>
                    <a:pt x="644" y="1180"/>
                    <a:pt x="793" y="595"/>
                    <a:pt x="882" y="6"/>
                  </a:cubicBezTo>
                  <a:lnTo>
                    <a:pt x="85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3551025" y="2175400"/>
              <a:ext cx="51100" cy="156125"/>
            </a:xfrm>
            <a:custGeom>
              <a:avLst/>
              <a:gdLst/>
              <a:ahLst/>
              <a:cxnLst/>
              <a:rect l="l" t="t" r="r" b="b"/>
              <a:pathLst>
                <a:path w="2044" h="6245" extrusionOk="0">
                  <a:moveTo>
                    <a:pt x="740" y="1"/>
                  </a:moveTo>
                  <a:cubicBezTo>
                    <a:pt x="663" y="567"/>
                    <a:pt x="531" y="1133"/>
                    <a:pt x="407" y="1681"/>
                  </a:cubicBezTo>
                  <a:cubicBezTo>
                    <a:pt x="305" y="2117"/>
                    <a:pt x="204" y="2569"/>
                    <a:pt x="126" y="3016"/>
                  </a:cubicBezTo>
                  <a:lnTo>
                    <a:pt x="113" y="3069"/>
                  </a:lnTo>
                  <a:cubicBezTo>
                    <a:pt x="61" y="3397"/>
                    <a:pt x="1" y="3743"/>
                    <a:pt x="286" y="3981"/>
                  </a:cubicBezTo>
                  <a:cubicBezTo>
                    <a:pt x="448" y="4119"/>
                    <a:pt x="663" y="4177"/>
                    <a:pt x="864" y="4232"/>
                  </a:cubicBezTo>
                  <a:cubicBezTo>
                    <a:pt x="924" y="4249"/>
                    <a:pt x="979" y="4267"/>
                    <a:pt x="1031" y="4279"/>
                  </a:cubicBezTo>
                  <a:cubicBezTo>
                    <a:pt x="1293" y="4362"/>
                    <a:pt x="1895" y="4553"/>
                    <a:pt x="1985" y="4881"/>
                  </a:cubicBezTo>
                  <a:cubicBezTo>
                    <a:pt x="2021" y="5012"/>
                    <a:pt x="1972" y="5148"/>
                    <a:pt x="1848" y="5298"/>
                  </a:cubicBezTo>
                  <a:cubicBezTo>
                    <a:pt x="1729" y="5428"/>
                    <a:pt x="1556" y="5477"/>
                    <a:pt x="1389" y="5524"/>
                  </a:cubicBezTo>
                  <a:cubicBezTo>
                    <a:pt x="1329" y="5536"/>
                    <a:pt x="1270" y="5554"/>
                    <a:pt x="1210" y="5571"/>
                  </a:cubicBezTo>
                  <a:cubicBezTo>
                    <a:pt x="817" y="5714"/>
                    <a:pt x="710" y="5876"/>
                    <a:pt x="514" y="6233"/>
                  </a:cubicBezTo>
                  <a:lnTo>
                    <a:pt x="537" y="6245"/>
                  </a:lnTo>
                  <a:cubicBezTo>
                    <a:pt x="734" y="5882"/>
                    <a:pt x="828" y="5733"/>
                    <a:pt x="1216" y="5596"/>
                  </a:cubicBezTo>
                  <a:cubicBezTo>
                    <a:pt x="1276" y="5577"/>
                    <a:pt x="1336" y="5560"/>
                    <a:pt x="1395" y="5541"/>
                  </a:cubicBezTo>
                  <a:cubicBezTo>
                    <a:pt x="1562" y="5500"/>
                    <a:pt x="1741" y="5453"/>
                    <a:pt x="1865" y="5310"/>
                  </a:cubicBezTo>
                  <a:cubicBezTo>
                    <a:pt x="1997" y="5161"/>
                    <a:pt x="2044" y="5012"/>
                    <a:pt x="2008" y="4875"/>
                  </a:cubicBezTo>
                  <a:cubicBezTo>
                    <a:pt x="1914" y="4535"/>
                    <a:pt x="1300" y="4339"/>
                    <a:pt x="1043" y="4262"/>
                  </a:cubicBezTo>
                  <a:cubicBezTo>
                    <a:pt x="984" y="4243"/>
                    <a:pt x="930" y="4226"/>
                    <a:pt x="871" y="4207"/>
                  </a:cubicBezTo>
                  <a:cubicBezTo>
                    <a:pt x="668" y="4154"/>
                    <a:pt x="459" y="4094"/>
                    <a:pt x="305" y="3963"/>
                  </a:cubicBezTo>
                  <a:cubicBezTo>
                    <a:pt x="25" y="3731"/>
                    <a:pt x="85" y="3397"/>
                    <a:pt x="138" y="3075"/>
                  </a:cubicBezTo>
                  <a:lnTo>
                    <a:pt x="149" y="3022"/>
                  </a:lnTo>
                  <a:cubicBezTo>
                    <a:pt x="228" y="2569"/>
                    <a:pt x="328" y="2123"/>
                    <a:pt x="429" y="1688"/>
                  </a:cubicBezTo>
                  <a:cubicBezTo>
                    <a:pt x="555" y="1139"/>
                    <a:pt x="685" y="573"/>
                    <a:pt x="76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3546550" y="2177800"/>
              <a:ext cx="44425" cy="153875"/>
            </a:xfrm>
            <a:custGeom>
              <a:avLst/>
              <a:gdLst/>
              <a:ahLst/>
              <a:cxnLst/>
              <a:rect l="l" t="t" r="r" b="b"/>
              <a:pathLst>
                <a:path w="1777" h="6155" extrusionOk="0">
                  <a:moveTo>
                    <a:pt x="608" y="0"/>
                  </a:moveTo>
                  <a:cubicBezTo>
                    <a:pt x="543" y="542"/>
                    <a:pt x="443" y="1079"/>
                    <a:pt x="341" y="1603"/>
                  </a:cubicBezTo>
                  <a:cubicBezTo>
                    <a:pt x="257" y="2014"/>
                    <a:pt x="174" y="2450"/>
                    <a:pt x="114" y="2872"/>
                  </a:cubicBezTo>
                  <a:cubicBezTo>
                    <a:pt x="1" y="3647"/>
                    <a:pt x="221" y="3880"/>
                    <a:pt x="900" y="4147"/>
                  </a:cubicBezTo>
                  <a:cubicBezTo>
                    <a:pt x="1216" y="4273"/>
                    <a:pt x="1645" y="4474"/>
                    <a:pt x="1717" y="4766"/>
                  </a:cubicBezTo>
                  <a:cubicBezTo>
                    <a:pt x="1752" y="4898"/>
                    <a:pt x="1705" y="5035"/>
                    <a:pt x="1586" y="5178"/>
                  </a:cubicBezTo>
                  <a:cubicBezTo>
                    <a:pt x="1485" y="5297"/>
                    <a:pt x="1365" y="5338"/>
                    <a:pt x="1235" y="5381"/>
                  </a:cubicBezTo>
                  <a:cubicBezTo>
                    <a:pt x="1169" y="5398"/>
                    <a:pt x="1109" y="5422"/>
                    <a:pt x="1043" y="5452"/>
                  </a:cubicBezTo>
                  <a:cubicBezTo>
                    <a:pt x="686" y="5618"/>
                    <a:pt x="591" y="5774"/>
                    <a:pt x="388" y="6143"/>
                  </a:cubicBezTo>
                  <a:lnTo>
                    <a:pt x="407" y="6155"/>
                  </a:lnTo>
                  <a:cubicBezTo>
                    <a:pt x="603" y="5803"/>
                    <a:pt x="693" y="5643"/>
                    <a:pt x="1056" y="5475"/>
                  </a:cubicBezTo>
                  <a:cubicBezTo>
                    <a:pt x="1115" y="5445"/>
                    <a:pt x="1180" y="5422"/>
                    <a:pt x="1240" y="5404"/>
                  </a:cubicBezTo>
                  <a:cubicBezTo>
                    <a:pt x="1372" y="5357"/>
                    <a:pt x="1502" y="5315"/>
                    <a:pt x="1604" y="5189"/>
                  </a:cubicBezTo>
                  <a:cubicBezTo>
                    <a:pt x="1729" y="5041"/>
                    <a:pt x="1777" y="4898"/>
                    <a:pt x="1741" y="4760"/>
                  </a:cubicBezTo>
                  <a:cubicBezTo>
                    <a:pt x="1664" y="4457"/>
                    <a:pt x="1229" y="4254"/>
                    <a:pt x="907" y="4130"/>
                  </a:cubicBezTo>
                  <a:cubicBezTo>
                    <a:pt x="245" y="3861"/>
                    <a:pt x="25" y="3635"/>
                    <a:pt x="138" y="2879"/>
                  </a:cubicBezTo>
                  <a:cubicBezTo>
                    <a:pt x="198" y="2450"/>
                    <a:pt x="281" y="2021"/>
                    <a:pt x="364" y="1603"/>
                  </a:cubicBezTo>
                  <a:cubicBezTo>
                    <a:pt x="465" y="1084"/>
                    <a:pt x="567" y="542"/>
                    <a:pt x="633" y="6"/>
                  </a:cubicBezTo>
                  <a:lnTo>
                    <a:pt x="60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3542975" y="2181075"/>
              <a:ext cx="35775" cy="151075"/>
            </a:xfrm>
            <a:custGeom>
              <a:avLst/>
              <a:gdLst/>
              <a:ahLst/>
              <a:cxnLst/>
              <a:rect l="l" t="t" r="r" b="b"/>
              <a:pathLst>
                <a:path w="1431" h="6043" extrusionOk="0">
                  <a:moveTo>
                    <a:pt x="454" y="1"/>
                  </a:moveTo>
                  <a:cubicBezTo>
                    <a:pt x="400" y="507"/>
                    <a:pt x="328" y="1013"/>
                    <a:pt x="251" y="1502"/>
                  </a:cubicBezTo>
                  <a:cubicBezTo>
                    <a:pt x="192" y="1890"/>
                    <a:pt x="132" y="2294"/>
                    <a:pt x="85" y="2693"/>
                  </a:cubicBezTo>
                  <a:cubicBezTo>
                    <a:pt x="1" y="3397"/>
                    <a:pt x="138" y="3670"/>
                    <a:pt x="721" y="3980"/>
                  </a:cubicBezTo>
                  <a:cubicBezTo>
                    <a:pt x="972" y="4112"/>
                    <a:pt x="1312" y="4321"/>
                    <a:pt x="1378" y="4607"/>
                  </a:cubicBezTo>
                  <a:cubicBezTo>
                    <a:pt x="1408" y="4742"/>
                    <a:pt x="1372" y="4880"/>
                    <a:pt x="1265" y="5023"/>
                  </a:cubicBezTo>
                  <a:cubicBezTo>
                    <a:pt x="1186" y="5130"/>
                    <a:pt x="1097" y="5171"/>
                    <a:pt x="996" y="5220"/>
                  </a:cubicBezTo>
                  <a:cubicBezTo>
                    <a:pt x="943" y="5243"/>
                    <a:pt x="889" y="5267"/>
                    <a:pt x="836" y="5303"/>
                  </a:cubicBezTo>
                  <a:cubicBezTo>
                    <a:pt x="526" y="5500"/>
                    <a:pt x="424" y="5679"/>
                    <a:pt x="245" y="6006"/>
                  </a:cubicBezTo>
                  <a:lnTo>
                    <a:pt x="234" y="6029"/>
                  </a:lnTo>
                  <a:lnTo>
                    <a:pt x="251" y="6042"/>
                  </a:lnTo>
                  <a:lnTo>
                    <a:pt x="264" y="6018"/>
                  </a:lnTo>
                  <a:cubicBezTo>
                    <a:pt x="443" y="5696"/>
                    <a:pt x="543" y="5517"/>
                    <a:pt x="847" y="5321"/>
                  </a:cubicBezTo>
                  <a:cubicBezTo>
                    <a:pt x="900" y="5291"/>
                    <a:pt x="954" y="5267"/>
                    <a:pt x="1007" y="5243"/>
                  </a:cubicBezTo>
                  <a:cubicBezTo>
                    <a:pt x="1109" y="5196"/>
                    <a:pt x="1199" y="5154"/>
                    <a:pt x="1282" y="5041"/>
                  </a:cubicBezTo>
                  <a:cubicBezTo>
                    <a:pt x="1395" y="4892"/>
                    <a:pt x="1431" y="4742"/>
                    <a:pt x="1401" y="4599"/>
                  </a:cubicBezTo>
                  <a:cubicBezTo>
                    <a:pt x="1336" y="4308"/>
                    <a:pt x="990" y="4093"/>
                    <a:pt x="734" y="3956"/>
                  </a:cubicBezTo>
                  <a:cubicBezTo>
                    <a:pt x="157" y="3653"/>
                    <a:pt x="25" y="3391"/>
                    <a:pt x="108" y="2699"/>
                  </a:cubicBezTo>
                  <a:cubicBezTo>
                    <a:pt x="157" y="2300"/>
                    <a:pt x="215" y="1896"/>
                    <a:pt x="275" y="1502"/>
                  </a:cubicBezTo>
                  <a:cubicBezTo>
                    <a:pt x="347" y="1013"/>
                    <a:pt x="424" y="507"/>
                    <a:pt x="478" y="7"/>
                  </a:cubicBezTo>
                  <a:lnTo>
                    <a:pt x="454"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3539875" y="2184950"/>
              <a:ext cx="28625" cy="147950"/>
            </a:xfrm>
            <a:custGeom>
              <a:avLst/>
              <a:gdLst/>
              <a:ahLst/>
              <a:cxnLst/>
              <a:rect l="l" t="t" r="r" b="b"/>
              <a:pathLst>
                <a:path w="1145" h="5918" extrusionOk="0">
                  <a:moveTo>
                    <a:pt x="281" y="0"/>
                  </a:moveTo>
                  <a:cubicBezTo>
                    <a:pt x="251" y="465"/>
                    <a:pt x="202" y="936"/>
                    <a:pt x="155" y="1389"/>
                  </a:cubicBezTo>
                  <a:cubicBezTo>
                    <a:pt x="119" y="1746"/>
                    <a:pt x="83" y="2121"/>
                    <a:pt x="48" y="2491"/>
                  </a:cubicBezTo>
                  <a:cubicBezTo>
                    <a:pt x="0" y="3105"/>
                    <a:pt x="53" y="3421"/>
                    <a:pt x="518" y="3784"/>
                  </a:cubicBezTo>
                  <a:cubicBezTo>
                    <a:pt x="1001" y="4153"/>
                    <a:pt x="1120" y="4493"/>
                    <a:pt x="905" y="4856"/>
                  </a:cubicBezTo>
                  <a:cubicBezTo>
                    <a:pt x="845" y="4952"/>
                    <a:pt x="781" y="4999"/>
                    <a:pt x="710" y="5052"/>
                  </a:cubicBezTo>
                  <a:cubicBezTo>
                    <a:pt x="674" y="5076"/>
                    <a:pt x="638" y="5106"/>
                    <a:pt x="595" y="5142"/>
                  </a:cubicBezTo>
                  <a:cubicBezTo>
                    <a:pt x="364" y="5351"/>
                    <a:pt x="251" y="5571"/>
                    <a:pt x="108" y="5846"/>
                  </a:cubicBezTo>
                  <a:lnTo>
                    <a:pt x="72" y="5904"/>
                  </a:lnTo>
                  <a:lnTo>
                    <a:pt x="95" y="5917"/>
                  </a:lnTo>
                  <a:lnTo>
                    <a:pt x="125" y="5857"/>
                  </a:lnTo>
                  <a:cubicBezTo>
                    <a:pt x="268" y="5583"/>
                    <a:pt x="381" y="5362"/>
                    <a:pt x="614" y="5159"/>
                  </a:cubicBezTo>
                  <a:cubicBezTo>
                    <a:pt x="655" y="5124"/>
                    <a:pt x="691" y="5095"/>
                    <a:pt x="721" y="5071"/>
                  </a:cubicBezTo>
                  <a:cubicBezTo>
                    <a:pt x="798" y="5016"/>
                    <a:pt x="864" y="4969"/>
                    <a:pt x="924" y="4868"/>
                  </a:cubicBezTo>
                  <a:cubicBezTo>
                    <a:pt x="1144" y="4499"/>
                    <a:pt x="1018" y="4136"/>
                    <a:pt x="537" y="3765"/>
                  </a:cubicBezTo>
                  <a:cubicBezTo>
                    <a:pt x="78" y="3408"/>
                    <a:pt x="23" y="3099"/>
                    <a:pt x="72" y="2497"/>
                  </a:cubicBezTo>
                  <a:cubicBezTo>
                    <a:pt x="108" y="2128"/>
                    <a:pt x="143" y="1752"/>
                    <a:pt x="179" y="1389"/>
                  </a:cubicBezTo>
                  <a:cubicBezTo>
                    <a:pt x="226" y="936"/>
                    <a:pt x="273" y="465"/>
                    <a:pt x="3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3534800" y="2189125"/>
              <a:ext cx="22500" cy="145100"/>
            </a:xfrm>
            <a:custGeom>
              <a:avLst/>
              <a:gdLst/>
              <a:ahLst/>
              <a:cxnLst/>
              <a:rect l="l" t="t" r="r" b="b"/>
              <a:pathLst>
                <a:path w="900" h="5804" extrusionOk="0">
                  <a:moveTo>
                    <a:pt x="198" y="1"/>
                  </a:moveTo>
                  <a:cubicBezTo>
                    <a:pt x="179" y="430"/>
                    <a:pt x="162" y="864"/>
                    <a:pt x="143" y="1288"/>
                  </a:cubicBezTo>
                  <a:cubicBezTo>
                    <a:pt x="132" y="1645"/>
                    <a:pt x="119" y="2008"/>
                    <a:pt x="102" y="2371"/>
                  </a:cubicBezTo>
                  <a:cubicBezTo>
                    <a:pt x="78" y="2890"/>
                    <a:pt x="113" y="3188"/>
                    <a:pt x="394" y="3570"/>
                  </a:cubicBezTo>
                  <a:cubicBezTo>
                    <a:pt x="870" y="4242"/>
                    <a:pt x="578" y="4749"/>
                    <a:pt x="245" y="5344"/>
                  </a:cubicBezTo>
                  <a:cubicBezTo>
                    <a:pt x="162" y="5487"/>
                    <a:pt x="78" y="5636"/>
                    <a:pt x="0" y="5792"/>
                  </a:cubicBezTo>
                  <a:lnTo>
                    <a:pt x="25" y="5803"/>
                  </a:lnTo>
                  <a:cubicBezTo>
                    <a:pt x="102" y="5649"/>
                    <a:pt x="185" y="5500"/>
                    <a:pt x="269" y="5357"/>
                  </a:cubicBezTo>
                  <a:cubicBezTo>
                    <a:pt x="608" y="4755"/>
                    <a:pt x="900" y="4236"/>
                    <a:pt x="412" y="3557"/>
                  </a:cubicBezTo>
                  <a:cubicBezTo>
                    <a:pt x="138" y="3176"/>
                    <a:pt x="102" y="2883"/>
                    <a:pt x="126" y="2371"/>
                  </a:cubicBezTo>
                  <a:cubicBezTo>
                    <a:pt x="143" y="2008"/>
                    <a:pt x="155" y="1645"/>
                    <a:pt x="168" y="1288"/>
                  </a:cubicBezTo>
                  <a:cubicBezTo>
                    <a:pt x="185" y="864"/>
                    <a:pt x="203" y="430"/>
                    <a:pt x="22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3528250" y="2193450"/>
              <a:ext cx="14475" cy="142550"/>
            </a:xfrm>
            <a:custGeom>
              <a:avLst/>
              <a:gdLst/>
              <a:ahLst/>
              <a:cxnLst/>
              <a:rect l="l" t="t" r="r" b="b"/>
              <a:pathLst>
                <a:path w="579" h="5702" extrusionOk="0">
                  <a:moveTo>
                    <a:pt x="179" y="1"/>
                  </a:moveTo>
                  <a:cubicBezTo>
                    <a:pt x="179" y="375"/>
                    <a:pt x="191" y="757"/>
                    <a:pt x="202" y="1126"/>
                  </a:cubicBezTo>
                  <a:cubicBezTo>
                    <a:pt x="215" y="1453"/>
                    <a:pt x="227" y="1799"/>
                    <a:pt x="227" y="2138"/>
                  </a:cubicBezTo>
                  <a:lnTo>
                    <a:pt x="227" y="2253"/>
                  </a:lnTo>
                  <a:cubicBezTo>
                    <a:pt x="221" y="2639"/>
                    <a:pt x="221" y="2973"/>
                    <a:pt x="322" y="3348"/>
                  </a:cubicBezTo>
                  <a:cubicBezTo>
                    <a:pt x="554" y="4236"/>
                    <a:pt x="292" y="5034"/>
                    <a:pt x="1" y="5690"/>
                  </a:cubicBezTo>
                  <a:lnTo>
                    <a:pt x="24" y="5702"/>
                  </a:lnTo>
                  <a:cubicBezTo>
                    <a:pt x="317" y="5041"/>
                    <a:pt x="578" y="4242"/>
                    <a:pt x="345" y="3342"/>
                  </a:cubicBezTo>
                  <a:cubicBezTo>
                    <a:pt x="245" y="2973"/>
                    <a:pt x="245" y="2639"/>
                    <a:pt x="251" y="2253"/>
                  </a:cubicBezTo>
                  <a:lnTo>
                    <a:pt x="251" y="2138"/>
                  </a:lnTo>
                  <a:cubicBezTo>
                    <a:pt x="251" y="1799"/>
                    <a:pt x="238" y="1453"/>
                    <a:pt x="227" y="1126"/>
                  </a:cubicBezTo>
                  <a:cubicBezTo>
                    <a:pt x="215" y="757"/>
                    <a:pt x="202" y="375"/>
                    <a:pt x="2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3522000" y="2197600"/>
              <a:ext cx="9400" cy="140650"/>
            </a:xfrm>
            <a:custGeom>
              <a:avLst/>
              <a:gdLst/>
              <a:ahLst/>
              <a:cxnLst/>
              <a:rect l="l" t="t" r="r" b="b"/>
              <a:pathLst>
                <a:path w="376" h="5626" extrusionOk="0">
                  <a:moveTo>
                    <a:pt x="155" y="1"/>
                  </a:moveTo>
                  <a:cubicBezTo>
                    <a:pt x="166" y="341"/>
                    <a:pt x="209" y="680"/>
                    <a:pt x="251" y="1007"/>
                  </a:cubicBezTo>
                  <a:cubicBezTo>
                    <a:pt x="286" y="1306"/>
                    <a:pt x="328" y="1609"/>
                    <a:pt x="339" y="1914"/>
                  </a:cubicBezTo>
                  <a:cubicBezTo>
                    <a:pt x="352" y="2230"/>
                    <a:pt x="309" y="2551"/>
                    <a:pt x="274" y="2860"/>
                  </a:cubicBezTo>
                  <a:cubicBezTo>
                    <a:pt x="262" y="2950"/>
                    <a:pt x="251" y="3045"/>
                    <a:pt x="238" y="3135"/>
                  </a:cubicBezTo>
                  <a:cubicBezTo>
                    <a:pt x="226" y="3253"/>
                    <a:pt x="202" y="3374"/>
                    <a:pt x="179" y="3504"/>
                  </a:cubicBezTo>
                  <a:cubicBezTo>
                    <a:pt x="131" y="3795"/>
                    <a:pt x="78" y="4100"/>
                    <a:pt x="119" y="4356"/>
                  </a:cubicBezTo>
                  <a:cubicBezTo>
                    <a:pt x="125" y="4416"/>
                    <a:pt x="155" y="4469"/>
                    <a:pt x="179" y="4517"/>
                  </a:cubicBezTo>
                  <a:cubicBezTo>
                    <a:pt x="202" y="4570"/>
                    <a:pt x="226" y="4618"/>
                    <a:pt x="232" y="4666"/>
                  </a:cubicBezTo>
                  <a:cubicBezTo>
                    <a:pt x="274" y="4946"/>
                    <a:pt x="166" y="5208"/>
                    <a:pt x="66" y="5464"/>
                  </a:cubicBezTo>
                  <a:cubicBezTo>
                    <a:pt x="42" y="5518"/>
                    <a:pt x="18" y="5566"/>
                    <a:pt x="0" y="5618"/>
                  </a:cubicBezTo>
                  <a:lnTo>
                    <a:pt x="23" y="5626"/>
                  </a:lnTo>
                  <a:cubicBezTo>
                    <a:pt x="42" y="5577"/>
                    <a:pt x="66" y="5524"/>
                    <a:pt x="83" y="5475"/>
                  </a:cubicBezTo>
                  <a:cubicBezTo>
                    <a:pt x="191" y="5214"/>
                    <a:pt x="304" y="4946"/>
                    <a:pt x="256" y="4666"/>
                  </a:cubicBezTo>
                  <a:cubicBezTo>
                    <a:pt x="251" y="4606"/>
                    <a:pt x="221" y="4559"/>
                    <a:pt x="196" y="4510"/>
                  </a:cubicBezTo>
                  <a:cubicBezTo>
                    <a:pt x="173" y="4457"/>
                    <a:pt x="149" y="4410"/>
                    <a:pt x="143" y="4356"/>
                  </a:cubicBezTo>
                  <a:cubicBezTo>
                    <a:pt x="102" y="4100"/>
                    <a:pt x="155" y="3795"/>
                    <a:pt x="202" y="3504"/>
                  </a:cubicBezTo>
                  <a:cubicBezTo>
                    <a:pt x="226" y="3379"/>
                    <a:pt x="251" y="3253"/>
                    <a:pt x="262" y="3141"/>
                  </a:cubicBezTo>
                  <a:cubicBezTo>
                    <a:pt x="274" y="3045"/>
                    <a:pt x="286" y="2956"/>
                    <a:pt x="298" y="2866"/>
                  </a:cubicBezTo>
                  <a:cubicBezTo>
                    <a:pt x="334" y="2551"/>
                    <a:pt x="375" y="2230"/>
                    <a:pt x="364" y="1914"/>
                  </a:cubicBezTo>
                  <a:cubicBezTo>
                    <a:pt x="352" y="1609"/>
                    <a:pt x="309" y="1300"/>
                    <a:pt x="274" y="1007"/>
                  </a:cubicBezTo>
                  <a:cubicBezTo>
                    <a:pt x="232" y="680"/>
                    <a:pt x="191" y="341"/>
                    <a:pt x="17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3509500" y="2201325"/>
              <a:ext cx="19200" cy="139900"/>
            </a:xfrm>
            <a:custGeom>
              <a:avLst/>
              <a:gdLst/>
              <a:ahLst/>
              <a:cxnLst/>
              <a:rect l="l" t="t" r="r" b="b"/>
              <a:pathLst>
                <a:path w="768" h="5596" extrusionOk="0">
                  <a:moveTo>
                    <a:pt x="388" y="0"/>
                  </a:moveTo>
                  <a:cubicBezTo>
                    <a:pt x="405" y="316"/>
                    <a:pt x="476" y="615"/>
                    <a:pt x="548" y="907"/>
                  </a:cubicBezTo>
                  <a:cubicBezTo>
                    <a:pt x="608" y="1163"/>
                    <a:pt x="673" y="1430"/>
                    <a:pt x="702" y="1705"/>
                  </a:cubicBezTo>
                  <a:cubicBezTo>
                    <a:pt x="745" y="2152"/>
                    <a:pt x="589" y="2545"/>
                    <a:pt x="410" y="2944"/>
                  </a:cubicBezTo>
                  <a:cubicBezTo>
                    <a:pt x="399" y="2967"/>
                    <a:pt x="380" y="2997"/>
                    <a:pt x="369" y="3033"/>
                  </a:cubicBezTo>
                  <a:cubicBezTo>
                    <a:pt x="209" y="3390"/>
                    <a:pt x="0" y="3844"/>
                    <a:pt x="130" y="4213"/>
                  </a:cubicBezTo>
                  <a:cubicBezTo>
                    <a:pt x="160" y="4290"/>
                    <a:pt x="215" y="4350"/>
                    <a:pt x="267" y="4404"/>
                  </a:cubicBezTo>
                  <a:cubicBezTo>
                    <a:pt x="309" y="4451"/>
                    <a:pt x="352" y="4499"/>
                    <a:pt x="380" y="4559"/>
                  </a:cubicBezTo>
                  <a:cubicBezTo>
                    <a:pt x="523" y="4856"/>
                    <a:pt x="423" y="5136"/>
                    <a:pt x="316" y="5434"/>
                  </a:cubicBezTo>
                  <a:cubicBezTo>
                    <a:pt x="297" y="5482"/>
                    <a:pt x="273" y="5535"/>
                    <a:pt x="262" y="5590"/>
                  </a:cubicBezTo>
                  <a:lnTo>
                    <a:pt x="280" y="5595"/>
                  </a:lnTo>
                  <a:cubicBezTo>
                    <a:pt x="297" y="5541"/>
                    <a:pt x="316" y="5494"/>
                    <a:pt x="339" y="5441"/>
                  </a:cubicBezTo>
                  <a:cubicBezTo>
                    <a:pt x="446" y="5136"/>
                    <a:pt x="548" y="4856"/>
                    <a:pt x="405" y="4547"/>
                  </a:cubicBezTo>
                  <a:cubicBezTo>
                    <a:pt x="375" y="4487"/>
                    <a:pt x="327" y="4440"/>
                    <a:pt x="286" y="4391"/>
                  </a:cubicBezTo>
                  <a:cubicBezTo>
                    <a:pt x="232" y="4333"/>
                    <a:pt x="179" y="4278"/>
                    <a:pt x="154" y="4201"/>
                  </a:cubicBezTo>
                  <a:cubicBezTo>
                    <a:pt x="30" y="3844"/>
                    <a:pt x="232" y="3396"/>
                    <a:pt x="393" y="3039"/>
                  </a:cubicBezTo>
                  <a:cubicBezTo>
                    <a:pt x="405" y="3010"/>
                    <a:pt x="416" y="2980"/>
                    <a:pt x="435" y="2950"/>
                  </a:cubicBezTo>
                  <a:cubicBezTo>
                    <a:pt x="613" y="2551"/>
                    <a:pt x="768" y="2152"/>
                    <a:pt x="726" y="1705"/>
                  </a:cubicBezTo>
                  <a:cubicBezTo>
                    <a:pt x="696" y="1424"/>
                    <a:pt x="631" y="1157"/>
                    <a:pt x="572" y="901"/>
                  </a:cubicBezTo>
                  <a:cubicBezTo>
                    <a:pt x="500" y="608"/>
                    <a:pt x="429" y="311"/>
                    <a:pt x="4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3495325" y="2204600"/>
              <a:ext cx="30700" cy="140200"/>
            </a:xfrm>
            <a:custGeom>
              <a:avLst/>
              <a:gdLst/>
              <a:ahLst/>
              <a:cxnLst/>
              <a:rect l="l" t="t" r="r" b="b"/>
              <a:pathLst>
                <a:path w="1228" h="5608" extrusionOk="0">
                  <a:moveTo>
                    <a:pt x="686" y="1"/>
                  </a:moveTo>
                  <a:cubicBezTo>
                    <a:pt x="716" y="298"/>
                    <a:pt x="817" y="561"/>
                    <a:pt x="912" y="812"/>
                  </a:cubicBezTo>
                  <a:cubicBezTo>
                    <a:pt x="996" y="1037"/>
                    <a:pt x="1085" y="1263"/>
                    <a:pt x="1120" y="1514"/>
                  </a:cubicBezTo>
                  <a:cubicBezTo>
                    <a:pt x="1198" y="2014"/>
                    <a:pt x="924" y="2396"/>
                    <a:pt x="650" y="2765"/>
                  </a:cubicBezTo>
                  <a:lnTo>
                    <a:pt x="614" y="2819"/>
                  </a:lnTo>
                  <a:cubicBezTo>
                    <a:pt x="353" y="3171"/>
                    <a:pt x="1" y="3658"/>
                    <a:pt x="227" y="4087"/>
                  </a:cubicBezTo>
                  <a:cubicBezTo>
                    <a:pt x="275" y="4177"/>
                    <a:pt x="358" y="4243"/>
                    <a:pt x="435" y="4302"/>
                  </a:cubicBezTo>
                  <a:cubicBezTo>
                    <a:pt x="501" y="4356"/>
                    <a:pt x="561" y="4409"/>
                    <a:pt x="608" y="4475"/>
                  </a:cubicBezTo>
                  <a:cubicBezTo>
                    <a:pt x="834" y="4821"/>
                    <a:pt x="751" y="5083"/>
                    <a:pt x="639" y="5446"/>
                  </a:cubicBezTo>
                  <a:cubicBezTo>
                    <a:pt x="626" y="5494"/>
                    <a:pt x="608" y="5547"/>
                    <a:pt x="597" y="5602"/>
                  </a:cubicBezTo>
                  <a:lnTo>
                    <a:pt x="614" y="5607"/>
                  </a:lnTo>
                  <a:cubicBezTo>
                    <a:pt x="633" y="5553"/>
                    <a:pt x="650" y="5500"/>
                    <a:pt x="661" y="5453"/>
                  </a:cubicBezTo>
                  <a:cubicBezTo>
                    <a:pt x="776" y="5095"/>
                    <a:pt x="864" y="4815"/>
                    <a:pt x="626" y="4463"/>
                  </a:cubicBezTo>
                  <a:cubicBezTo>
                    <a:pt x="578" y="4392"/>
                    <a:pt x="513" y="4338"/>
                    <a:pt x="447" y="4285"/>
                  </a:cubicBezTo>
                  <a:cubicBezTo>
                    <a:pt x="370" y="4225"/>
                    <a:pt x="292" y="4166"/>
                    <a:pt x="251" y="4076"/>
                  </a:cubicBezTo>
                  <a:cubicBezTo>
                    <a:pt x="31" y="3658"/>
                    <a:pt x="375" y="3182"/>
                    <a:pt x="633" y="2830"/>
                  </a:cubicBezTo>
                  <a:lnTo>
                    <a:pt x="669" y="2783"/>
                  </a:lnTo>
                  <a:cubicBezTo>
                    <a:pt x="930" y="2426"/>
                    <a:pt x="1228" y="2021"/>
                    <a:pt x="1145" y="1508"/>
                  </a:cubicBezTo>
                  <a:cubicBezTo>
                    <a:pt x="1109" y="1258"/>
                    <a:pt x="1019" y="1032"/>
                    <a:pt x="936" y="806"/>
                  </a:cubicBezTo>
                  <a:cubicBezTo>
                    <a:pt x="840" y="556"/>
                    <a:pt x="740" y="293"/>
                    <a:pt x="71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3482350" y="2207000"/>
              <a:ext cx="40425" cy="141975"/>
            </a:xfrm>
            <a:custGeom>
              <a:avLst/>
              <a:gdLst/>
              <a:ahLst/>
              <a:cxnLst/>
              <a:rect l="l" t="t" r="r" b="b"/>
              <a:pathLst>
                <a:path w="1617" h="5679" extrusionOk="0">
                  <a:moveTo>
                    <a:pt x="943" y="1"/>
                  </a:moveTo>
                  <a:cubicBezTo>
                    <a:pt x="979" y="287"/>
                    <a:pt x="1097" y="507"/>
                    <a:pt x="1216" y="716"/>
                  </a:cubicBezTo>
                  <a:cubicBezTo>
                    <a:pt x="1318" y="894"/>
                    <a:pt x="1419" y="1073"/>
                    <a:pt x="1466" y="1299"/>
                  </a:cubicBezTo>
                  <a:cubicBezTo>
                    <a:pt x="1586" y="1835"/>
                    <a:pt x="1259" y="2217"/>
                    <a:pt x="847" y="2627"/>
                  </a:cubicBezTo>
                  <a:lnTo>
                    <a:pt x="823" y="2657"/>
                  </a:lnTo>
                  <a:cubicBezTo>
                    <a:pt x="514" y="2962"/>
                    <a:pt x="1" y="3479"/>
                    <a:pt x="251" y="3956"/>
                  </a:cubicBezTo>
                  <a:cubicBezTo>
                    <a:pt x="322" y="4087"/>
                    <a:pt x="454" y="4183"/>
                    <a:pt x="586" y="4272"/>
                  </a:cubicBezTo>
                  <a:cubicBezTo>
                    <a:pt x="680" y="4337"/>
                    <a:pt x="770" y="4397"/>
                    <a:pt x="830" y="4475"/>
                  </a:cubicBezTo>
                  <a:cubicBezTo>
                    <a:pt x="1127" y="4802"/>
                    <a:pt x="1032" y="5165"/>
                    <a:pt x="924" y="5541"/>
                  </a:cubicBezTo>
                  <a:cubicBezTo>
                    <a:pt x="913" y="5583"/>
                    <a:pt x="902" y="5630"/>
                    <a:pt x="889" y="5671"/>
                  </a:cubicBezTo>
                  <a:lnTo>
                    <a:pt x="913" y="5679"/>
                  </a:lnTo>
                  <a:cubicBezTo>
                    <a:pt x="924" y="5636"/>
                    <a:pt x="937" y="5588"/>
                    <a:pt x="949" y="5547"/>
                  </a:cubicBezTo>
                  <a:cubicBezTo>
                    <a:pt x="1056" y="5165"/>
                    <a:pt x="1158" y="4796"/>
                    <a:pt x="847" y="4456"/>
                  </a:cubicBezTo>
                  <a:cubicBezTo>
                    <a:pt x="781" y="4379"/>
                    <a:pt x="693" y="4320"/>
                    <a:pt x="603" y="4254"/>
                  </a:cubicBezTo>
                  <a:cubicBezTo>
                    <a:pt x="473" y="4164"/>
                    <a:pt x="341" y="4076"/>
                    <a:pt x="275" y="3944"/>
                  </a:cubicBezTo>
                  <a:cubicBezTo>
                    <a:pt x="31" y="3485"/>
                    <a:pt x="537" y="2979"/>
                    <a:pt x="842" y="2676"/>
                  </a:cubicBezTo>
                  <a:lnTo>
                    <a:pt x="866" y="2646"/>
                  </a:lnTo>
                  <a:cubicBezTo>
                    <a:pt x="1282" y="2228"/>
                    <a:pt x="1616" y="1841"/>
                    <a:pt x="1491" y="1293"/>
                  </a:cubicBezTo>
                  <a:cubicBezTo>
                    <a:pt x="1443" y="1067"/>
                    <a:pt x="1336" y="881"/>
                    <a:pt x="1240" y="703"/>
                  </a:cubicBezTo>
                  <a:cubicBezTo>
                    <a:pt x="1122" y="495"/>
                    <a:pt x="996" y="281"/>
                    <a:pt x="96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3469850" y="2208325"/>
              <a:ext cx="49625" cy="145550"/>
            </a:xfrm>
            <a:custGeom>
              <a:avLst/>
              <a:gdLst/>
              <a:ahLst/>
              <a:cxnLst/>
              <a:rect l="l" t="t" r="r" b="b"/>
              <a:pathLst>
                <a:path w="1985" h="5822" extrusionOk="0">
                  <a:moveTo>
                    <a:pt x="1180" y="1"/>
                  </a:moveTo>
                  <a:cubicBezTo>
                    <a:pt x="1223" y="299"/>
                    <a:pt x="1366" y="490"/>
                    <a:pt x="1502" y="668"/>
                  </a:cubicBezTo>
                  <a:cubicBezTo>
                    <a:pt x="1616" y="817"/>
                    <a:pt x="1735" y="971"/>
                    <a:pt x="1795" y="1186"/>
                  </a:cubicBezTo>
                  <a:cubicBezTo>
                    <a:pt x="1955" y="1771"/>
                    <a:pt x="1460" y="2181"/>
                    <a:pt x="1061" y="2516"/>
                  </a:cubicBezTo>
                  <a:lnTo>
                    <a:pt x="1037" y="2539"/>
                  </a:lnTo>
                  <a:cubicBezTo>
                    <a:pt x="1020" y="2551"/>
                    <a:pt x="1001" y="2569"/>
                    <a:pt x="984" y="2580"/>
                  </a:cubicBezTo>
                  <a:cubicBezTo>
                    <a:pt x="615" y="2890"/>
                    <a:pt x="0" y="3396"/>
                    <a:pt x="316" y="3915"/>
                  </a:cubicBezTo>
                  <a:cubicBezTo>
                    <a:pt x="412" y="4064"/>
                    <a:pt x="572" y="4171"/>
                    <a:pt x="734" y="4273"/>
                  </a:cubicBezTo>
                  <a:cubicBezTo>
                    <a:pt x="847" y="4344"/>
                    <a:pt x="954" y="4416"/>
                    <a:pt x="1031" y="4499"/>
                  </a:cubicBezTo>
                  <a:cubicBezTo>
                    <a:pt x="1402" y="4881"/>
                    <a:pt x="1311" y="5244"/>
                    <a:pt x="1199" y="5708"/>
                  </a:cubicBezTo>
                  <a:cubicBezTo>
                    <a:pt x="1193" y="5744"/>
                    <a:pt x="1180" y="5780"/>
                    <a:pt x="1174" y="5816"/>
                  </a:cubicBezTo>
                  <a:lnTo>
                    <a:pt x="1199" y="5821"/>
                  </a:lnTo>
                  <a:cubicBezTo>
                    <a:pt x="1204" y="5786"/>
                    <a:pt x="1216" y="5750"/>
                    <a:pt x="1223" y="5714"/>
                  </a:cubicBezTo>
                  <a:cubicBezTo>
                    <a:pt x="1342" y="5244"/>
                    <a:pt x="1430" y="4875"/>
                    <a:pt x="1050" y="4487"/>
                  </a:cubicBezTo>
                  <a:cubicBezTo>
                    <a:pt x="965" y="4397"/>
                    <a:pt x="853" y="4326"/>
                    <a:pt x="745" y="4254"/>
                  </a:cubicBezTo>
                  <a:cubicBezTo>
                    <a:pt x="591" y="4153"/>
                    <a:pt x="429" y="4046"/>
                    <a:pt x="341" y="3897"/>
                  </a:cubicBezTo>
                  <a:cubicBezTo>
                    <a:pt x="30" y="3402"/>
                    <a:pt x="638" y="2902"/>
                    <a:pt x="996" y="2599"/>
                  </a:cubicBezTo>
                  <a:cubicBezTo>
                    <a:pt x="1014" y="2587"/>
                    <a:pt x="1031" y="2569"/>
                    <a:pt x="1050" y="2557"/>
                  </a:cubicBezTo>
                  <a:lnTo>
                    <a:pt x="1080" y="2533"/>
                  </a:lnTo>
                  <a:cubicBezTo>
                    <a:pt x="1485" y="2200"/>
                    <a:pt x="1985" y="1776"/>
                    <a:pt x="1818" y="1180"/>
                  </a:cubicBezTo>
                  <a:cubicBezTo>
                    <a:pt x="1752" y="966"/>
                    <a:pt x="1633" y="806"/>
                    <a:pt x="1520" y="657"/>
                  </a:cubicBezTo>
                  <a:cubicBezTo>
                    <a:pt x="1383" y="478"/>
                    <a:pt x="1246" y="292"/>
                    <a:pt x="120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3464950" y="2208325"/>
              <a:ext cx="51850" cy="151200"/>
            </a:xfrm>
            <a:custGeom>
              <a:avLst/>
              <a:gdLst/>
              <a:ahLst/>
              <a:cxnLst/>
              <a:rect l="l" t="t" r="r" b="b"/>
              <a:pathLst>
                <a:path w="2074" h="6048" extrusionOk="0">
                  <a:moveTo>
                    <a:pt x="1139" y="1"/>
                  </a:moveTo>
                  <a:lnTo>
                    <a:pt x="1114" y="6"/>
                  </a:lnTo>
                  <a:cubicBezTo>
                    <a:pt x="1156" y="335"/>
                    <a:pt x="1312" y="495"/>
                    <a:pt x="1466" y="657"/>
                  </a:cubicBezTo>
                  <a:cubicBezTo>
                    <a:pt x="1579" y="776"/>
                    <a:pt x="1692" y="894"/>
                    <a:pt x="1776" y="1079"/>
                  </a:cubicBezTo>
                  <a:cubicBezTo>
                    <a:pt x="2044" y="1705"/>
                    <a:pt x="1383" y="2181"/>
                    <a:pt x="941" y="2491"/>
                  </a:cubicBezTo>
                  <a:lnTo>
                    <a:pt x="918" y="2508"/>
                  </a:lnTo>
                  <a:cubicBezTo>
                    <a:pt x="602" y="2736"/>
                    <a:pt x="78" y="3110"/>
                    <a:pt x="18" y="3528"/>
                  </a:cubicBezTo>
                  <a:cubicBezTo>
                    <a:pt x="0" y="3688"/>
                    <a:pt x="48" y="3838"/>
                    <a:pt x="161" y="3981"/>
                  </a:cubicBezTo>
                  <a:cubicBezTo>
                    <a:pt x="281" y="4124"/>
                    <a:pt x="447" y="4231"/>
                    <a:pt x="602" y="4332"/>
                  </a:cubicBezTo>
                  <a:cubicBezTo>
                    <a:pt x="740" y="4422"/>
                    <a:pt x="883" y="4517"/>
                    <a:pt x="990" y="4636"/>
                  </a:cubicBezTo>
                  <a:cubicBezTo>
                    <a:pt x="1389" y="5059"/>
                    <a:pt x="1293" y="5475"/>
                    <a:pt x="1174" y="6000"/>
                  </a:cubicBezTo>
                  <a:lnTo>
                    <a:pt x="1161" y="6047"/>
                  </a:lnTo>
                  <a:lnTo>
                    <a:pt x="1186" y="6047"/>
                  </a:lnTo>
                  <a:lnTo>
                    <a:pt x="1197" y="6006"/>
                  </a:lnTo>
                  <a:cubicBezTo>
                    <a:pt x="1317" y="5475"/>
                    <a:pt x="1419" y="5054"/>
                    <a:pt x="1007" y="4618"/>
                  </a:cubicBezTo>
                  <a:cubicBezTo>
                    <a:pt x="894" y="4499"/>
                    <a:pt x="751" y="4403"/>
                    <a:pt x="614" y="4314"/>
                  </a:cubicBezTo>
                  <a:cubicBezTo>
                    <a:pt x="459" y="4213"/>
                    <a:pt x="298" y="4106"/>
                    <a:pt x="185" y="3963"/>
                  </a:cubicBezTo>
                  <a:cubicBezTo>
                    <a:pt x="72" y="3831"/>
                    <a:pt x="25" y="3682"/>
                    <a:pt x="42" y="3534"/>
                  </a:cubicBezTo>
                  <a:cubicBezTo>
                    <a:pt x="96" y="3129"/>
                    <a:pt x="620" y="2753"/>
                    <a:pt x="930" y="2533"/>
                  </a:cubicBezTo>
                  <a:lnTo>
                    <a:pt x="960" y="2508"/>
                  </a:lnTo>
                  <a:cubicBezTo>
                    <a:pt x="1400" y="2194"/>
                    <a:pt x="2074" y="1711"/>
                    <a:pt x="1793" y="1073"/>
                  </a:cubicBezTo>
                  <a:cubicBezTo>
                    <a:pt x="1716" y="883"/>
                    <a:pt x="1598" y="757"/>
                    <a:pt x="1483" y="644"/>
                  </a:cubicBezTo>
                  <a:cubicBezTo>
                    <a:pt x="1329" y="478"/>
                    <a:pt x="1180" y="328"/>
                    <a:pt x="1139"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3456000" y="2207000"/>
              <a:ext cx="54075" cy="159100"/>
            </a:xfrm>
            <a:custGeom>
              <a:avLst/>
              <a:gdLst/>
              <a:ahLst/>
              <a:cxnLst/>
              <a:rect l="l" t="t" r="r" b="b"/>
              <a:pathLst>
                <a:path w="2163" h="6364" extrusionOk="0">
                  <a:moveTo>
                    <a:pt x="1211" y="1"/>
                  </a:moveTo>
                  <a:cubicBezTo>
                    <a:pt x="1246" y="345"/>
                    <a:pt x="1425" y="513"/>
                    <a:pt x="1598" y="674"/>
                  </a:cubicBezTo>
                  <a:cubicBezTo>
                    <a:pt x="1734" y="804"/>
                    <a:pt x="1877" y="941"/>
                    <a:pt x="1943" y="1167"/>
                  </a:cubicBezTo>
                  <a:cubicBezTo>
                    <a:pt x="2134" y="1775"/>
                    <a:pt x="1508" y="2187"/>
                    <a:pt x="1049" y="2490"/>
                  </a:cubicBezTo>
                  <a:lnTo>
                    <a:pt x="960" y="2544"/>
                  </a:lnTo>
                  <a:cubicBezTo>
                    <a:pt x="597" y="2783"/>
                    <a:pt x="102" y="3111"/>
                    <a:pt x="31" y="3521"/>
                  </a:cubicBezTo>
                  <a:cubicBezTo>
                    <a:pt x="1" y="3700"/>
                    <a:pt x="48" y="3878"/>
                    <a:pt x="185" y="4051"/>
                  </a:cubicBezTo>
                  <a:cubicBezTo>
                    <a:pt x="311" y="4213"/>
                    <a:pt x="483" y="4337"/>
                    <a:pt x="650" y="4450"/>
                  </a:cubicBezTo>
                  <a:cubicBezTo>
                    <a:pt x="782" y="4540"/>
                    <a:pt x="912" y="4635"/>
                    <a:pt x="1026" y="4742"/>
                  </a:cubicBezTo>
                  <a:cubicBezTo>
                    <a:pt x="1550" y="5272"/>
                    <a:pt x="1484" y="5660"/>
                    <a:pt x="1318" y="6358"/>
                  </a:cubicBezTo>
                  <a:lnTo>
                    <a:pt x="1341" y="6363"/>
                  </a:lnTo>
                  <a:cubicBezTo>
                    <a:pt x="1508" y="5679"/>
                    <a:pt x="1574" y="5267"/>
                    <a:pt x="1043" y="4725"/>
                  </a:cubicBezTo>
                  <a:cubicBezTo>
                    <a:pt x="930" y="4612"/>
                    <a:pt x="793" y="4522"/>
                    <a:pt x="662" y="4433"/>
                  </a:cubicBezTo>
                  <a:cubicBezTo>
                    <a:pt x="496" y="4313"/>
                    <a:pt x="323" y="4200"/>
                    <a:pt x="204" y="4034"/>
                  </a:cubicBezTo>
                  <a:cubicBezTo>
                    <a:pt x="72" y="3867"/>
                    <a:pt x="25" y="3694"/>
                    <a:pt x="54" y="3527"/>
                  </a:cubicBezTo>
                  <a:cubicBezTo>
                    <a:pt x="120" y="3128"/>
                    <a:pt x="614" y="2800"/>
                    <a:pt x="978" y="2561"/>
                  </a:cubicBezTo>
                  <a:lnTo>
                    <a:pt x="1062" y="2509"/>
                  </a:lnTo>
                  <a:cubicBezTo>
                    <a:pt x="1497" y="2223"/>
                    <a:pt x="2163" y="1788"/>
                    <a:pt x="1967" y="1162"/>
                  </a:cubicBezTo>
                  <a:cubicBezTo>
                    <a:pt x="1896" y="930"/>
                    <a:pt x="1753" y="793"/>
                    <a:pt x="1610" y="656"/>
                  </a:cubicBezTo>
                  <a:cubicBezTo>
                    <a:pt x="1437" y="488"/>
                    <a:pt x="1269" y="334"/>
                    <a:pt x="1234"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3682250" y="2215575"/>
              <a:ext cx="160875" cy="172125"/>
            </a:xfrm>
            <a:custGeom>
              <a:avLst/>
              <a:gdLst/>
              <a:ahLst/>
              <a:cxnLst/>
              <a:rect l="l" t="t" r="r" b="b"/>
              <a:pathLst>
                <a:path w="6435" h="6885" extrusionOk="0">
                  <a:moveTo>
                    <a:pt x="3500" y="23"/>
                  </a:moveTo>
                  <a:cubicBezTo>
                    <a:pt x="3947" y="23"/>
                    <a:pt x="4397" y="66"/>
                    <a:pt x="4838" y="109"/>
                  </a:cubicBezTo>
                  <a:cubicBezTo>
                    <a:pt x="4886" y="117"/>
                    <a:pt x="4933" y="122"/>
                    <a:pt x="4988" y="122"/>
                  </a:cubicBezTo>
                  <a:cubicBezTo>
                    <a:pt x="4963" y="139"/>
                    <a:pt x="4933" y="152"/>
                    <a:pt x="4909" y="170"/>
                  </a:cubicBezTo>
                  <a:cubicBezTo>
                    <a:pt x="4582" y="354"/>
                    <a:pt x="4141" y="610"/>
                    <a:pt x="4158" y="860"/>
                  </a:cubicBezTo>
                  <a:cubicBezTo>
                    <a:pt x="4171" y="986"/>
                    <a:pt x="4290" y="1093"/>
                    <a:pt x="4529" y="1182"/>
                  </a:cubicBezTo>
                  <a:cubicBezTo>
                    <a:pt x="4677" y="1242"/>
                    <a:pt x="4845" y="1278"/>
                    <a:pt x="5016" y="1319"/>
                  </a:cubicBezTo>
                  <a:cubicBezTo>
                    <a:pt x="5345" y="1396"/>
                    <a:pt x="5678" y="1481"/>
                    <a:pt x="5910" y="1682"/>
                  </a:cubicBezTo>
                  <a:cubicBezTo>
                    <a:pt x="6405" y="2111"/>
                    <a:pt x="5810" y="2826"/>
                    <a:pt x="5458" y="3249"/>
                  </a:cubicBezTo>
                  <a:cubicBezTo>
                    <a:pt x="5417" y="3304"/>
                    <a:pt x="5381" y="3345"/>
                    <a:pt x="5345" y="3387"/>
                  </a:cubicBezTo>
                  <a:cubicBezTo>
                    <a:pt x="5315" y="3428"/>
                    <a:pt x="5279" y="3470"/>
                    <a:pt x="5249" y="3512"/>
                  </a:cubicBezTo>
                  <a:cubicBezTo>
                    <a:pt x="5046" y="3756"/>
                    <a:pt x="4832" y="4019"/>
                    <a:pt x="4702" y="4316"/>
                  </a:cubicBezTo>
                  <a:cubicBezTo>
                    <a:pt x="4659" y="4418"/>
                    <a:pt x="4636" y="4536"/>
                    <a:pt x="4612" y="4662"/>
                  </a:cubicBezTo>
                  <a:cubicBezTo>
                    <a:pt x="4576" y="4841"/>
                    <a:pt x="4546" y="5025"/>
                    <a:pt x="4433" y="5150"/>
                  </a:cubicBezTo>
                  <a:cubicBezTo>
                    <a:pt x="4301" y="5300"/>
                    <a:pt x="4117" y="5341"/>
                    <a:pt x="3944" y="5383"/>
                  </a:cubicBezTo>
                  <a:cubicBezTo>
                    <a:pt x="3682" y="5443"/>
                    <a:pt x="3432" y="5501"/>
                    <a:pt x="3391" y="5913"/>
                  </a:cubicBezTo>
                  <a:cubicBezTo>
                    <a:pt x="3355" y="5900"/>
                    <a:pt x="3319" y="5895"/>
                    <a:pt x="3289" y="5889"/>
                  </a:cubicBezTo>
                  <a:cubicBezTo>
                    <a:pt x="2941" y="5807"/>
                    <a:pt x="2589" y="5723"/>
                    <a:pt x="2252" y="5723"/>
                  </a:cubicBezTo>
                  <a:cubicBezTo>
                    <a:pt x="1930" y="5723"/>
                    <a:pt x="1621" y="5799"/>
                    <a:pt x="1342" y="6026"/>
                  </a:cubicBezTo>
                  <a:cubicBezTo>
                    <a:pt x="1246" y="6103"/>
                    <a:pt x="1163" y="6181"/>
                    <a:pt x="1079" y="6252"/>
                  </a:cubicBezTo>
                  <a:cubicBezTo>
                    <a:pt x="763" y="6527"/>
                    <a:pt x="531" y="6730"/>
                    <a:pt x="30" y="6848"/>
                  </a:cubicBezTo>
                  <a:cubicBezTo>
                    <a:pt x="83" y="6502"/>
                    <a:pt x="191" y="6175"/>
                    <a:pt x="292" y="5859"/>
                  </a:cubicBezTo>
                  <a:cubicBezTo>
                    <a:pt x="364" y="5633"/>
                    <a:pt x="441" y="5400"/>
                    <a:pt x="501" y="5157"/>
                  </a:cubicBezTo>
                  <a:cubicBezTo>
                    <a:pt x="531" y="5020"/>
                    <a:pt x="548" y="4882"/>
                    <a:pt x="567" y="4751"/>
                  </a:cubicBezTo>
                  <a:cubicBezTo>
                    <a:pt x="602" y="4513"/>
                    <a:pt x="632" y="4280"/>
                    <a:pt x="740" y="4060"/>
                  </a:cubicBezTo>
                  <a:cubicBezTo>
                    <a:pt x="1091" y="3362"/>
                    <a:pt x="918" y="2469"/>
                    <a:pt x="745" y="1605"/>
                  </a:cubicBezTo>
                  <a:cubicBezTo>
                    <a:pt x="655" y="1140"/>
                    <a:pt x="572" y="700"/>
                    <a:pt x="567" y="301"/>
                  </a:cubicBezTo>
                  <a:cubicBezTo>
                    <a:pt x="1210" y="288"/>
                    <a:pt x="1842" y="224"/>
                    <a:pt x="2616" y="92"/>
                  </a:cubicBezTo>
                  <a:cubicBezTo>
                    <a:pt x="2908" y="42"/>
                    <a:pt x="3203" y="23"/>
                    <a:pt x="3500" y="23"/>
                  </a:cubicBezTo>
                  <a:close/>
                  <a:moveTo>
                    <a:pt x="3493" y="0"/>
                  </a:moveTo>
                  <a:cubicBezTo>
                    <a:pt x="3198" y="0"/>
                    <a:pt x="2903" y="19"/>
                    <a:pt x="2610" y="68"/>
                  </a:cubicBezTo>
                  <a:cubicBezTo>
                    <a:pt x="1835" y="200"/>
                    <a:pt x="1199" y="265"/>
                    <a:pt x="555" y="277"/>
                  </a:cubicBezTo>
                  <a:lnTo>
                    <a:pt x="542" y="277"/>
                  </a:lnTo>
                  <a:lnTo>
                    <a:pt x="542" y="288"/>
                  </a:lnTo>
                  <a:cubicBezTo>
                    <a:pt x="548" y="694"/>
                    <a:pt x="632" y="1140"/>
                    <a:pt x="727" y="1611"/>
                  </a:cubicBezTo>
                  <a:cubicBezTo>
                    <a:pt x="894" y="2469"/>
                    <a:pt x="1061" y="3362"/>
                    <a:pt x="721" y="4049"/>
                  </a:cubicBezTo>
                  <a:cubicBezTo>
                    <a:pt x="608" y="4275"/>
                    <a:pt x="578" y="4506"/>
                    <a:pt x="542" y="4751"/>
                  </a:cubicBezTo>
                  <a:cubicBezTo>
                    <a:pt x="525" y="4882"/>
                    <a:pt x="507" y="5020"/>
                    <a:pt x="477" y="5150"/>
                  </a:cubicBezTo>
                  <a:cubicBezTo>
                    <a:pt x="418" y="5394"/>
                    <a:pt x="341" y="5627"/>
                    <a:pt x="269" y="5853"/>
                  </a:cubicBezTo>
                  <a:cubicBezTo>
                    <a:pt x="162" y="6175"/>
                    <a:pt x="55" y="6508"/>
                    <a:pt x="6" y="6865"/>
                  </a:cubicBezTo>
                  <a:lnTo>
                    <a:pt x="0" y="6884"/>
                  </a:lnTo>
                  <a:lnTo>
                    <a:pt x="19" y="6878"/>
                  </a:lnTo>
                  <a:cubicBezTo>
                    <a:pt x="537" y="6758"/>
                    <a:pt x="781" y="6544"/>
                    <a:pt x="1097" y="6271"/>
                  </a:cubicBezTo>
                  <a:cubicBezTo>
                    <a:pt x="1174" y="6199"/>
                    <a:pt x="1263" y="6122"/>
                    <a:pt x="1359" y="6043"/>
                  </a:cubicBezTo>
                  <a:cubicBezTo>
                    <a:pt x="1631" y="5821"/>
                    <a:pt x="1934" y="5746"/>
                    <a:pt x="2251" y="5746"/>
                  </a:cubicBezTo>
                  <a:cubicBezTo>
                    <a:pt x="2586" y="5746"/>
                    <a:pt x="2937" y="5830"/>
                    <a:pt x="3283" y="5913"/>
                  </a:cubicBezTo>
                  <a:cubicBezTo>
                    <a:pt x="3319" y="5919"/>
                    <a:pt x="3361" y="5930"/>
                    <a:pt x="3396" y="5936"/>
                  </a:cubicBezTo>
                  <a:lnTo>
                    <a:pt x="3408" y="5943"/>
                  </a:lnTo>
                  <a:lnTo>
                    <a:pt x="3408" y="5925"/>
                  </a:lnTo>
                  <a:cubicBezTo>
                    <a:pt x="3451" y="5520"/>
                    <a:pt x="3682" y="5466"/>
                    <a:pt x="3951" y="5407"/>
                  </a:cubicBezTo>
                  <a:cubicBezTo>
                    <a:pt x="4130" y="5364"/>
                    <a:pt x="4314" y="5323"/>
                    <a:pt x="4452" y="5168"/>
                  </a:cubicBezTo>
                  <a:cubicBezTo>
                    <a:pt x="4565" y="5037"/>
                    <a:pt x="4600" y="4847"/>
                    <a:pt x="4636" y="4662"/>
                  </a:cubicBezTo>
                  <a:cubicBezTo>
                    <a:pt x="4659" y="4536"/>
                    <a:pt x="4677" y="4423"/>
                    <a:pt x="4725" y="4322"/>
                  </a:cubicBezTo>
                  <a:cubicBezTo>
                    <a:pt x="4856" y="4030"/>
                    <a:pt x="5065" y="3774"/>
                    <a:pt x="5267" y="3524"/>
                  </a:cubicBezTo>
                  <a:cubicBezTo>
                    <a:pt x="5297" y="3482"/>
                    <a:pt x="5332" y="3447"/>
                    <a:pt x="5362" y="3405"/>
                  </a:cubicBezTo>
                  <a:cubicBezTo>
                    <a:pt x="5398" y="3362"/>
                    <a:pt x="5434" y="3315"/>
                    <a:pt x="5475" y="3268"/>
                  </a:cubicBezTo>
                  <a:cubicBezTo>
                    <a:pt x="5833" y="2833"/>
                    <a:pt x="6435" y="2111"/>
                    <a:pt x="5929" y="1665"/>
                  </a:cubicBezTo>
                  <a:cubicBezTo>
                    <a:pt x="5690" y="1456"/>
                    <a:pt x="5351" y="1373"/>
                    <a:pt x="5024" y="1296"/>
                  </a:cubicBezTo>
                  <a:cubicBezTo>
                    <a:pt x="4850" y="1260"/>
                    <a:pt x="4683" y="1218"/>
                    <a:pt x="4534" y="1165"/>
                  </a:cubicBezTo>
                  <a:cubicBezTo>
                    <a:pt x="4309" y="1075"/>
                    <a:pt x="4188" y="975"/>
                    <a:pt x="4183" y="860"/>
                  </a:cubicBezTo>
                  <a:cubicBezTo>
                    <a:pt x="4166" y="623"/>
                    <a:pt x="4617" y="360"/>
                    <a:pt x="4922" y="188"/>
                  </a:cubicBezTo>
                  <a:cubicBezTo>
                    <a:pt x="4958" y="170"/>
                    <a:pt x="4993" y="145"/>
                    <a:pt x="5029" y="128"/>
                  </a:cubicBezTo>
                  <a:lnTo>
                    <a:pt x="5059" y="109"/>
                  </a:lnTo>
                  <a:lnTo>
                    <a:pt x="5024" y="104"/>
                  </a:lnTo>
                  <a:cubicBezTo>
                    <a:pt x="4963" y="98"/>
                    <a:pt x="4898" y="92"/>
                    <a:pt x="4838" y="87"/>
                  </a:cubicBezTo>
                  <a:cubicBezTo>
                    <a:pt x="4395" y="43"/>
                    <a:pt x="3944" y="0"/>
                    <a:pt x="349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3683425" y="2353675"/>
              <a:ext cx="85100" cy="27300"/>
            </a:xfrm>
            <a:custGeom>
              <a:avLst/>
              <a:gdLst/>
              <a:ahLst/>
              <a:cxnLst/>
              <a:rect l="l" t="t" r="r" b="b"/>
              <a:pathLst>
                <a:path w="3404" h="1092" extrusionOk="0">
                  <a:moveTo>
                    <a:pt x="2316" y="1"/>
                  </a:moveTo>
                  <a:cubicBezTo>
                    <a:pt x="1985" y="1"/>
                    <a:pt x="1665" y="74"/>
                    <a:pt x="1372" y="293"/>
                  </a:cubicBezTo>
                  <a:cubicBezTo>
                    <a:pt x="1288" y="353"/>
                    <a:pt x="1216" y="412"/>
                    <a:pt x="1139" y="472"/>
                  </a:cubicBezTo>
                  <a:cubicBezTo>
                    <a:pt x="794" y="741"/>
                    <a:pt x="520" y="955"/>
                    <a:pt x="1" y="1068"/>
                  </a:cubicBezTo>
                  <a:lnTo>
                    <a:pt x="8" y="1091"/>
                  </a:lnTo>
                  <a:cubicBezTo>
                    <a:pt x="531" y="978"/>
                    <a:pt x="806" y="764"/>
                    <a:pt x="1157" y="491"/>
                  </a:cubicBezTo>
                  <a:cubicBezTo>
                    <a:pt x="1229" y="431"/>
                    <a:pt x="1306" y="376"/>
                    <a:pt x="1383" y="312"/>
                  </a:cubicBezTo>
                  <a:cubicBezTo>
                    <a:pt x="1672" y="96"/>
                    <a:pt x="1987" y="24"/>
                    <a:pt x="2313" y="24"/>
                  </a:cubicBezTo>
                  <a:cubicBezTo>
                    <a:pt x="2647" y="24"/>
                    <a:pt x="2992" y="100"/>
                    <a:pt x="3332" y="175"/>
                  </a:cubicBezTo>
                  <a:lnTo>
                    <a:pt x="3397" y="186"/>
                  </a:lnTo>
                  <a:lnTo>
                    <a:pt x="3404" y="162"/>
                  </a:lnTo>
                  <a:lnTo>
                    <a:pt x="3338" y="150"/>
                  </a:lnTo>
                  <a:cubicBezTo>
                    <a:pt x="2997" y="76"/>
                    <a:pt x="2651" y="1"/>
                    <a:pt x="23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3684650" y="2350450"/>
              <a:ext cx="86250" cy="24725"/>
            </a:xfrm>
            <a:custGeom>
              <a:avLst/>
              <a:gdLst/>
              <a:ahLst/>
              <a:cxnLst/>
              <a:rect l="l" t="t" r="r" b="b"/>
              <a:pathLst>
                <a:path w="3450" h="989" extrusionOk="0">
                  <a:moveTo>
                    <a:pt x="2408" y="1"/>
                  </a:moveTo>
                  <a:cubicBezTo>
                    <a:pt x="2072" y="1"/>
                    <a:pt x="1742" y="67"/>
                    <a:pt x="1430" y="268"/>
                  </a:cubicBezTo>
                  <a:cubicBezTo>
                    <a:pt x="1346" y="315"/>
                    <a:pt x="1274" y="369"/>
                    <a:pt x="1197" y="417"/>
                  </a:cubicBezTo>
                  <a:cubicBezTo>
                    <a:pt x="817" y="667"/>
                    <a:pt x="512" y="870"/>
                    <a:pt x="0" y="964"/>
                  </a:cubicBezTo>
                  <a:lnTo>
                    <a:pt x="0" y="989"/>
                  </a:lnTo>
                  <a:cubicBezTo>
                    <a:pt x="518" y="893"/>
                    <a:pt x="828" y="691"/>
                    <a:pt x="1216" y="434"/>
                  </a:cubicBezTo>
                  <a:cubicBezTo>
                    <a:pt x="1287" y="387"/>
                    <a:pt x="1359" y="339"/>
                    <a:pt x="1442" y="285"/>
                  </a:cubicBezTo>
                  <a:cubicBezTo>
                    <a:pt x="1751" y="91"/>
                    <a:pt x="2077" y="26"/>
                    <a:pt x="2410" y="26"/>
                  </a:cubicBezTo>
                  <a:cubicBezTo>
                    <a:pt x="2751" y="26"/>
                    <a:pt x="3100" y="94"/>
                    <a:pt x="3443" y="161"/>
                  </a:cubicBezTo>
                  <a:lnTo>
                    <a:pt x="3449" y="136"/>
                  </a:lnTo>
                  <a:cubicBezTo>
                    <a:pt x="3103" y="70"/>
                    <a:pt x="2752" y="1"/>
                    <a:pt x="240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3685975" y="2348500"/>
              <a:ext cx="87925" cy="21600"/>
            </a:xfrm>
            <a:custGeom>
              <a:avLst/>
              <a:gdLst/>
              <a:ahLst/>
              <a:cxnLst/>
              <a:rect l="l" t="t" r="r" b="b"/>
              <a:pathLst>
                <a:path w="3517" h="864" extrusionOk="0">
                  <a:moveTo>
                    <a:pt x="2492" y="1"/>
                  </a:moveTo>
                  <a:cubicBezTo>
                    <a:pt x="2151" y="1"/>
                    <a:pt x="1823" y="59"/>
                    <a:pt x="1502" y="226"/>
                  </a:cubicBezTo>
                  <a:cubicBezTo>
                    <a:pt x="1424" y="269"/>
                    <a:pt x="1347" y="310"/>
                    <a:pt x="1276" y="346"/>
                  </a:cubicBezTo>
                  <a:cubicBezTo>
                    <a:pt x="864" y="566"/>
                    <a:pt x="513" y="756"/>
                    <a:pt x="0" y="841"/>
                  </a:cubicBezTo>
                  <a:lnTo>
                    <a:pt x="6" y="864"/>
                  </a:lnTo>
                  <a:cubicBezTo>
                    <a:pt x="519" y="781"/>
                    <a:pt x="877" y="590"/>
                    <a:pt x="1287" y="369"/>
                  </a:cubicBezTo>
                  <a:cubicBezTo>
                    <a:pt x="1359" y="327"/>
                    <a:pt x="1436" y="292"/>
                    <a:pt x="1514" y="250"/>
                  </a:cubicBezTo>
                  <a:cubicBezTo>
                    <a:pt x="1833" y="83"/>
                    <a:pt x="2158" y="24"/>
                    <a:pt x="2497" y="24"/>
                  </a:cubicBezTo>
                  <a:cubicBezTo>
                    <a:pt x="2822" y="24"/>
                    <a:pt x="3160" y="79"/>
                    <a:pt x="3516" y="143"/>
                  </a:cubicBezTo>
                  <a:lnTo>
                    <a:pt x="3516" y="119"/>
                  </a:lnTo>
                  <a:cubicBezTo>
                    <a:pt x="3159" y="55"/>
                    <a:pt x="2820" y="1"/>
                    <a:pt x="249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3687600" y="2347325"/>
              <a:ext cx="90000" cy="18025"/>
            </a:xfrm>
            <a:custGeom>
              <a:avLst/>
              <a:gdLst/>
              <a:ahLst/>
              <a:cxnLst/>
              <a:rect l="l" t="t" r="r" b="b"/>
              <a:pathLst>
                <a:path w="3600" h="721" extrusionOk="0">
                  <a:moveTo>
                    <a:pt x="2573" y="1"/>
                  </a:moveTo>
                  <a:cubicBezTo>
                    <a:pt x="2242" y="1"/>
                    <a:pt x="1911" y="49"/>
                    <a:pt x="1574" y="184"/>
                  </a:cubicBezTo>
                  <a:cubicBezTo>
                    <a:pt x="1502" y="220"/>
                    <a:pt x="1431" y="250"/>
                    <a:pt x="1359" y="280"/>
                  </a:cubicBezTo>
                  <a:cubicBezTo>
                    <a:pt x="906" y="464"/>
                    <a:pt x="513" y="630"/>
                    <a:pt x="1" y="696"/>
                  </a:cubicBezTo>
                  <a:lnTo>
                    <a:pt x="1" y="720"/>
                  </a:lnTo>
                  <a:cubicBezTo>
                    <a:pt x="520" y="655"/>
                    <a:pt x="913" y="487"/>
                    <a:pt x="1365" y="297"/>
                  </a:cubicBezTo>
                  <a:cubicBezTo>
                    <a:pt x="1437" y="267"/>
                    <a:pt x="1508" y="237"/>
                    <a:pt x="1585" y="209"/>
                  </a:cubicBezTo>
                  <a:cubicBezTo>
                    <a:pt x="1920" y="73"/>
                    <a:pt x="2249" y="25"/>
                    <a:pt x="2577" y="25"/>
                  </a:cubicBezTo>
                  <a:cubicBezTo>
                    <a:pt x="2915" y="25"/>
                    <a:pt x="3253" y="76"/>
                    <a:pt x="3594" y="137"/>
                  </a:cubicBezTo>
                  <a:lnTo>
                    <a:pt x="3600" y="113"/>
                  </a:lnTo>
                  <a:cubicBezTo>
                    <a:pt x="3255" y="52"/>
                    <a:pt x="2914" y="1"/>
                    <a:pt x="25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3689250" y="2346600"/>
              <a:ext cx="92225" cy="14125"/>
            </a:xfrm>
            <a:custGeom>
              <a:avLst/>
              <a:gdLst/>
              <a:ahLst/>
              <a:cxnLst/>
              <a:rect l="l" t="t" r="r" b="b"/>
              <a:pathLst>
                <a:path w="3689" h="565" extrusionOk="0">
                  <a:moveTo>
                    <a:pt x="2637" y="1"/>
                  </a:moveTo>
                  <a:cubicBezTo>
                    <a:pt x="2308" y="1"/>
                    <a:pt x="1987" y="41"/>
                    <a:pt x="1656" y="142"/>
                  </a:cubicBezTo>
                  <a:cubicBezTo>
                    <a:pt x="1585" y="166"/>
                    <a:pt x="1519" y="183"/>
                    <a:pt x="1448" y="208"/>
                  </a:cubicBezTo>
                  <a:cubicBezTo>
                    <a:pt x="972" y="356"/>
                    <a:pt x="525" y="493"/>
                    <a:pt x="1" y="541"/>
                  </a:cubicBezTo>
                  <a:lnTo>
                    <a:pt x="1" y="565"/>
                  </a:lnTo>
                  <a:cubicBezTo>
                    <a:pt x="525" y="516"/>
                    <a:pt x="977" y="381"/>
                    <a:pt x="1461" y="230"/>
                  </a:cubicBezTo>
                  <a:cubicBezTo>
                    <a:pt x="1526" y="208"/>
                    <a:pt x="1598" y="183"/>
                    <a:pt x="1662" y="166"/>
                  </a:cubicBezTo>
                  <a:cubicBezTo>
                    <a:pt x="1990" y="65"/>
                    <a:pt x="2309" y="25"/>
                    <a:pt x="2637" y="25"/>
                  </a:cubicBezTo>
                  <a:cubicBezTo>
                    <a:pt x="2970" y="25"/>
                    <a:pt x="3313" y="67"/>
                    <a:pt x="3683" y="130"/>
                  </a:cubicBezTo>
                  <a:lnTo>
                    <a:pt x="3688" y="106"/>
                  </a:lnTo>
                  <a:cubicBezTo>
                    <a:pt x="3315" y="43"/>
                    <a:pt x="2972" y="1"/>
                    <a:pt x="263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3690900" y="2345900"/>
              <a:ext cx="94600" cy="10375"/>
            </a:xfrm>
            <a:custGeom>
              <a:avLst/>
              <a:gdLst/>
              <a:ahLst/>
              <a:cxnLst/>
              <a:rect l="l" t="t" r="r" b="b"/>
              <a:pathLst>
                <a:path w="3784" h="415" extrusionOk="0">
                  <a:moveTo>
                    <a:pt x="2666" y="0"/>
                  </a:moveTo>
                  <a:cubicBezTo>
                    <a:pt x="2338" y="0"/>
                    <a:pt x="2037" y="33"/>
                    <a:pt x="1739" y="98"/>
                  </a:cubicBezTo>
                  <a:cubicBezTo>
                    <a:pt x="1681" y="110"/>
                    <a:pt x="1620" y="123"/>
                    <a:pt x="1560" y="134"/>
                  </a:cubicBezTo>
                  <a:cubicBezTo>
                    <a:pt x="1037" y="253"/>
                    <a:pt x="542" y="360"/>
                    <a:pt x="0" y="390"/>
                  </a:cubicBezTo>
                  <a:lnTo>
                    <a:pt x="0" y="414"/>
                  </a:lnTo>
                  <a:cubicBezTo>
                    <a:pt x="548" y="384"/>
                    <a:pt x="1043" y="277"/>
                    <a:pt x="1568" y="158"/>
                  </a:cubicBezTo>
                  <a:cubicBezTo>
                    <a:pt x="1626" y="145"/>
                    <a:pt x="1686" y="134"/>
                    <a:pt x="1746" y="123"/>
                  </a:cubicBezTo>
                  <a:cubicBezTo>
                    <a:pt x="2043" y="57"/>
                    <a:pt x="2342" y="25"/>
                    <a:pt x="2668" y="25"/>
                  </a:cubicBezTo>
                  <a:cubicBezTo>
                    <a:pt x="3001" y="25"/>
                    <a:pt x="3361" y="59"/>
                    <a:pt x="3777" y="128"/>
                  </a:cubicBezTo>
                  <a:lnTo>
                    <a:pt x="3784" y="104"/>
                  </a:lnTo>
                  <a:cubicBezTo>
                    <a:pt x="3365" y="35"/>
                    <a:pt x="3001" y="0"/>
                    <a:pt x="266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3692550" y="2345550"/>
              <a:ext cx="96675" cy="5925"/>
            </a:xfrm>
            <a:custGeom>
              <a:avLst/>
              <a:gdLst/>
              <a:ahLst/>
              <a:cxnLst/>
              <a:rect l="l" t="t" r="r" b="b"/>
              <a:pathLst>
                <a:path w="3867" h="237" extrusionOk="0">
                  <a:moveTo>
                    <a:pt x="2911" y="0"/>
                  </a:moveTo>
                  <a:cubicBezTo>
                    <a:pt x="2412" y="0"/>
                    <a:pt x="1926" y="51"/>
                    <a:pt x="1423" y="107"/>
                  </a:cubicBezTo>
                  <a:cubicBezTo>
                    <a:pt x="965" y="154"/>
                    <a:pt x="488" y="208"/>
                    <a:pt x="0" y="214"/>
                  </a:cubicBezTo>
                  <a:lnTo>
                    <a:pt x="0" y="237"/>
                  </a:lnTo>
                  <a:cubicBezTo>
                    <a:pt x="488" y="231"/>
                    <a:pt x="965" y="178"/>
                    <a:pt x="1423" y="129"/>
                  </a:cubicBezTo>
                  <a:cubicBezTo>
                    <a:pt x="1930" y="75"/>
                    <a:pt x="2417" y="24"/>
                    <a:pt x="2915" y="24"/>
                  </a:cubicBezTo>
                  <a:cubicBezTo>
                    <a:pt x="3224" y="24"/>
                    <a:pt x="3537" y="44"/>
                    <a:pt x="3861" y="94"/>
                  </a:cubicBezTo>
                  <a:lnTo>
                    <a:pt x="3867" y="71"/>
                  </a:lnTo>
                  <a:cubicBezTo>
                    <a:pt x="3539" y="20"/>
                    <a:pt x="3223" y="0"/>
                    <a:pt x="291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3694000" y="2343325"/>
              <a:ext cx="98475" cy="3250"/>
            </a:xfrm>
            <a:custGeom>
              <a:avLst/>
              <a:gdLst/>
              <a:ahLst/>
              <a:cxnLst/>
              <a:rect l="l" t="t" r="r" b="b"/>
              <a:pathLst>
                <a:path w="3939" h="130" extrusionOk="0">
                  <a:moveTo>
                    <a:pt x="2790" y="1"/>
                  </a:moveTo>
                  <a:cubicBezTo>
                    <a:pt x="2352" y="1"/>
                    <a:pt x="1918" y="27"/>
                    <a:pt x="1491" y="53"/>
                  </a:cubicBezTo>
                  <a:cubicBezTo>
                    <a:pt x="1077" y="78"/>
                    <a:pt x="656" y="102"/>
                    <a:pt x="233" y="102"/>
                  </a:cubicBezTo>
                  <a:cubicBezTo>
                    <a:pt x="155" y="102"/>
                    <a:pt x="78" y="101"/>
                    <a:pt x="1" y="100"/>
                  </a:cubicBezTo>
                  <a:lnTo>
                    <a:pt x="1" y="124"/>
                  </a:lnTo>
                  <a:cubicBezTo>
                    <a:pt x="55" y="130"/>
                    <a:pt x="108" y="130"/>
                    <a:pt x="162" y="130"/>
                  </a:cubicBezTo>
                  <a:cubicBezTo>
                    <a:pt x="614" y="130"/>
                    <a:pt x="1062" y="100"/>
                    <a:pt x="1491" y="75"/>
                  </a:cubicBezTo>
                  <a:cubicBezTo>
                    <a:pt x="1916" y="50"/>
                    <a:pt x="2349" y="25"/>
                    <a:pt x="2784" y="25"/>
                  </a:cubicBezTo>
                  <a:cubicBezTo>
                    <a:pt x="3166" y="25"/>
                    <a:pt x="3549" y="44"/>
                    <a:pt x="3933" y="100"/>
                  </a:cubicBezTo>
                  <a:lnTo>
                    <a:pt x="3939" y="75"/>
                  </a:lnTo>
                  <a:cubicBezTo>
                    <a:pt x="3554" y="20"/>
                    <a:pt x="3170" y="1"/>
                    <a:pt x="279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3695225" y="2340050"/>
              <a:ext cx="99800" cy="2350"/>
            </a:xfrm>
            <a:custGeom>
              <a:avLst/>
              <a:gdLst/>
              <a:ahLst/>
              <a:cxnLst/>
              <a:rect l="l" t="t" r="r" b="b"/>
              <a:pathLst>
                <a:path w="3992" h="94" extrusionOk="0">
                  <a:moveTo>
                    <a:pt x="2528" y="1"/>
                  </a:moveTo>
                  <a:cubicBezTo>
                    <a:pt x="2227" y="1"/>
                    <a:pt x="1928" y="6"/>
                    <a:pt x="1632" y="11"/>
                  </a:cubicBezTo>
                  <a:cubicBezTo>
                    <a:pt x="1323" y="17"/>
                    <a:pt x="1006" y="24"/>
                    <a:pt x="687" y="24"/>
                  </a:cubicBezTo>
                  <a:cubicBezTo>
                    <a:pt x="459" y="24"/>
                    <a:pt x="229" y="21"/>
                    <a:pt x="0" y="11"/>
                  </a:cubicBezTo>
                  <a:lnTo>
                    <a:pt x="0" y="35"/>
                  </a:lnTo>
                  <a:cubicBezTo>
                    <a:pt x="232" y="45"/>
                    <a:pt x="464" y="48"/>
                    <a:pt x="696" y="48"/>
                  </a:cubicBezTo>
                  <a:cubicBezTo>
                    <a:pt x="1012" y="48"/>
                    <a:pt x="1326" y="41"/>
                    <a:pt x="1632" y="35"/>
                  </a:cubicBezTo>
                  <a:cubicBezTo>
                    <a:pt x="1929" y="30"/>
                    <a:pt x="2228" y="24"/>
                    <a:pt x="2529" y="24"/>
                  </a:cubicBezTo>
                  <a:cubicBezTo>
                    <a:pt x="3013" y="24"/>
                    <a:pt x="3500" y="39"/>
                    <a:pt x="3985" y="93"/>
                  </a:cubicBezTo>
                  <a:lnTo>
                    <a:pt x="3991" y="71"/>
                  </a:lnTo>
                  <a:cubicBezTo>
                    <a:pt x="3505" y="15"/>
                    <a:pt x="3015" y="1"/>
                    <a:pt x="25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3696125" y="2334050"/>
              <a:ext cx="100400" cy="3300"/>
            </a:xfrm>
            <a:custGeom>
              <a:avLst/>
              <a:gdLst/>
              <a:ahLst/>
              <a:cxnLst/>
              <a:rect l="l" t="t" r="r" b="b"/>
              <a:pathLst>
                <a:path w="4016" h="132" extrusionOk="0">
                  <a:moveTo>
                    <a:pt x="0" y="0"/>
                  </a:moveTo>
                  <a:lnTo>
                    <a:pt x="0" y="25"/>
                  </a:lnTo>
                  <a:cubicBezTo>
                    <a:pt x="644" y="66"/>
                    <a:pt x="1299" y="66"/>
                    <a:pt x="1931" y="72"/>
                  </a:cubicBezTo>
                  <a:cubicBezTo>
                    <a:pt x="2615" y="72"/>
                    <a:pt x="3317" y="72"/>
                    <a:pt x="4015" y="132"/>
                  </a:cubicBezTo>
                  <a:lnTo>
                    <a:pt x="4015" y="108"/>
                  </a:lnTo>
                  <a:cubicBezTo>
                    <a:pt x="3325" y="47"/>
                    <a:pt x="2615" y="47"/>
                    <a:pt x="1931" y="47"/>
                  </a:cubicBezTo>
                  <a:cubicBezTo>
                    <a:pt x="1299" y="42"/>
                    <a:pt x="644" y="42"/>
                    <a:pt x="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3696700" y="2327500"/>
              <a:ext cx="100850" cy="3000"/>
            </a:xfrm>
            <a:custGeom>
              <a:avLst/>
              <a:gdLst/>
              <a:ahLst/>
              <a:cxnLst/>
              <a:rect l="l" t="t" r="r" b="b"/>
              <a:pathLst>
                <a:path w="4034" h="120" extrusionOk="0">
                  <a:moveTo>
                    <a:pt x="0" y="1"/>
                  </a:moveTo>
                  <a:lnTo>
                    <a:pt x="0" y="24"/>
                  </a:lnTo>
                  <a:cubicBezTo>
                    <a:pt x="477" y="88"/>
                    <a:pt x="960" y="105"/>
                    <a:pt x="1439" y="105"/>
                  </a:cubicBezTo>
                  <a:cubicBezTo>
                    <a:pt x="1708" y="105"/>
                    <a:pt x="1976" y="100"/>
                    <a:pt x="2241" y="95"/>
                  </a:cubicBezTo>
                  <a:cubicBezTo>
                    <a:pt x="2501" y="90"/>
                    <a:pt x="2765" y="85"/>
                    <a:pt x="3030" y="85"/>
                  </a:cubicBezTo>
                  <a:cubicBezTo>
                    <a:pt x="3364" y="85"/>
                    <a:pt x="3701" y="93"/>
                    <a:pt x="4034" y="119"/>
                  </a:cubicBezTo>
                  <a:lnTo>
                    <a:pt x="4034" y="95"/>
                  </a:lnTo>
                  <a:cubicBezTo>
                    <a:pt x="3706" y="69"/>
                    <a:pt x="3374" y="61"/>
                    <a:pt x="3045" y="61"/>
                  </a:cubicBezTo>
                  <a:cubicBezTo>
                    <a:pt x="2775" y="61"/>
                    <a:pt x="2506" y="66"/>
                    <a:pt x="2241" y="72"/>
                  </a:cubicBezTo>
                  <a:cubicBezTo>
                    <a:pt x="1980" y="76"/>
                    <a:pt x="1716" y="81"/>
                    <a:pt x="1451" y="81"/>
                  </a:cubicBezTo>
                  <a:cubicBezTo>
                    <a:pt x="968" y="81"/>
                    <a:pt x="481" y="65"/>
                    <a:pt x="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3697300" y="2322650"/>
              <a:ext cx="102800" cy="3525"/>
            </a:xfrm>
            <a:custGeom>
              <a:avLst/>
              <a:gdLst/>
              <a:ahLst/>
              <a:cxnLst/>
              <a:rect l="l" t="t" r="r" b="b"/>
              <a:pathLst>
                <a:path w="4112" h="141" extrusionOk="0">
                  <a:moveTo>
                    <a:pt x="3551" y="0"/>
                  </a:moveTo>
                  <a:cubicBezTo>
                    <a:pt x="3149" y="0"/>
                    <a:pt x="2749" y="29"/>
                    <a:pt x="2354" y="57"/>
                  </a:cubicBezTo>
                  <a:cubicBezTo>
                    <a:pt x="1965" y="87"/>
                    <a:pt x="1568" y="117"/>
                    <a:pt x="1170" y="117"/>
                  </a:cubicBezTo>
                  <a:cubicBezTo>
                    <a:pt x="781" y="117"/>
                    <a:pt x="392" y="88"/>
                    <a:pt x="6" y="3"/>
                  </a:cubicBezTo>
                  <a:lnTo>
                    <a:pt x="0" y="27"/>
                  </a:lnTo>
                  <a:cubicBezTo>
                    <a:pt x="388" y="110"/>
                    <a:pt x="781" y="140"/>
                    <a:pt x="1169" y="140"/>
                  </a:cubicBezTo>
                  <a:cubicBezTo>
                    <a:pt x="1568" y="140"/>
                    <a:pt x="1966" y="110"/>
                    <a:pt x="2360" y="80"/>
                  </a:cubicBezTo>
                  <a:cubicBezTo>
                    <a:pt x="2751" y="52"/>
                    <a:pt x="3150" y="24"/>
                    <a:pt x="3550" y="24"/>
                  </a:cubicBezTo>
                  <a:cubicBezTo>
                    <a:pt x="3735" y="24"/>
                    <a:pt x="3921" y="30"/>
                    <a:pt x="4106" y="45"/>
                  </a:cubicBezTo>
                  <a:lnTo>
                    <a:pt x="4111" y="22"/>
                  </a:lnTo>
                  <a:cubicBezTo>
                    <a:pt x="3924" y="6"/>
                    <a:pt x="3738" y="0"/>
                    <a:pt x="355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3698050" y="2316200"/>
              <a:ext cx="105750" cy="7575"/>
            </a:xfrm>
            <a:custGeom>
              <a:avLst/>
              <a:gdLst/>
              <a:ahLst/>
              <a:cxnLst/>
              <a:rect l="l" t="t" r="r" b="b"/>
              <a:pathLst>
                <a:path w="4230" h="303" extrusionOk="0">
                  <a:moveTo>
                    <a:pt x="3919" y="0"/>
                  </a:moveTo>
                  <a:cubicBezTo>
                    <a:pt x="3426" y="0"/>
                    <a:pt x="2933" y="74"/>
                    <a:pt x="2454" y="142"/>
                  </a:cubicBezTo>
                  <a:cubicBezTo>
                    <a:pt x="1984" y="208"/>
                    <a:pt x="1507" y="276"/>
                    <a:pt x="1029" y="276"/>
                  </a:cubicBezTo>
                  <a:cubicBezTo>
                    <a:pt x="689" y="276"/>
                    <a:pt x="349" y="242"/>
                    <a:pt x="12" y="148"/>
                  </a:cubicBezTo>
                  <a:lnTo>
                    <a:pt x="0" y="167"/>
                  </a:lnTo>
                  <a:cubicBezTo>
                    <a:pt x="345" y="267"/>
                    <a:pt x="685" y="303"/>
                    <a:pt x="1031" y="303"/>
                  </a:cubicBezTo>
                  <a:cubicBezTo>
                    <a:pt x="1508" y="303"/>
                    <a:pt x="1989" y="231"/>
                    <a:pt x="2454" y="167"/>
                  </a:cubicBezTo>
                  <a:cubicBezTo>
                    <a:pt x="2936" y="97"/>
                    <a:pt x="3426" y="25"/>
                    <a:pt x="3914" y="25"/>
                  </a:cubicBezTo>
                  <a:cubicBezTo>
                    <a:pt x="4017" y="25"/>
                    <a:pt x="4121" y="28"/>
                    <a:pt x="4224" y="35"/>
                  </a:cubicBezTo>
                  <a:lnTo>
                    <a:pt x="4230" y="11"/>
                  </a:lnTo>
                  <a:cubicBezTo>
                    <a:pt x="4126" y="4"/>
                    <a:pt x="4023" y="0"/>
                    <a:pt x="391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3698950" y="2309800"/>
              <a:ext cx="109325" cy="12650"/>
            </a:xfrm>
            <a:custGeom>
              <a:avLst/>
              <a:gdLst/>
              <a:ahLst/>
              <a:cxnLst/>
              <a:rect l="l" t="t" r="r" b="b"/>
              <a:pathLst>
                <a:path w="4373" h="506" extrusionOk="0">
                  <a:moveTo>
                    <a:pt x="4201" y="1"/>
                  </a:moveTo>
                  <a:cubicBezTo>
                    <a:pt x="3649" y="1"/>
                    <a:pt x="3095" y="125"/>
                    <a:pt x="2555" y="244"/>
                  </a:cubicBezTo>
                  <a:cubicBezTo>
                    <a:pt x="2030" y="360"/>
                    <a:pt x="1490" y="479"/>
                    <a:pt x="952" y="479"/>
                  </a:cubicBezTo>
                  <a:cubicBezTo>
                    <a:pt x="637" y="479"/>
                    <a:pt x="322" y="438"/>
                    <a:pt x="12" y="333"/>
                  </a:cubicBezTo>
                  <a:lnTo>
                    <a:pt x="0" y="357"/>
                  </a:lnTo>
                  <a:cubicBezTo>
                    <a:pt x="316" y="464"/>
                    <a:pt x="631" y="506"/>
                    <a:pt x="952" y="506"/>
                  </a:cubicBezTo>
                  <a:cubicBezTo>
                    <a:pt x="1489" y="506"/>
                    <a:pt x="2032" y="380"/>
                    <a:pt x="2561" y="267"/>
                  </a:cubicBezTo>
                  <a:cubicBezTo>
                    <a:pt x="3101" y="149"/>
                    <a:pt x="3650" y="25"/>
                    <a:pt x="4201" y="25"/>
                  </a:cubicBezTo>
                  <a:cubicBezTo>
                    <a:pt x="4258" y="25"/>
                    <a:pt x="4315" y="27"/>
                    <a:pt x="4373" y="29"/>
                  </a:cubicBezTo>
                  <a:lnTo>
                    <a:pt x="4373" y="5"/>
                  </a:lnTo>
                  <a:cubicBezTo>
                    <a:pt x="4315" y="2"/>
                    <a:pt x="4258" y="1"/>
                    <a:pt x="420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3699825" y="2303475"/>
              <a:ext cx="113675" cy="18225"/>
            </a:xfrm>
            <a:custGeom>
              <a:avLst/>
              <a:gdLst/>
              <a:ahLst/>
              <a:cxnLst/>
              <a:rect l="l" t="t" r="r" b="b"/>
              <a:pathLst>
                <a:path w="4547" h="729" extrusionOk="0">
                  <a:moveTo>
                    <a:pt x="4461" y="1"/>
                  </a:moveTo>
                  <a:cubicBezTo>
                    <a:pt x="3863" y="1"/>
                    <a:pt x="3262" y="183"/>
                    <a:pt x="2676" y="354"/>
                  </a:cubicBezTo>
                  <a:cubicBezTo>
                    <a:pt x="2095" y="528"/>
                    <a:pt x="1498" y="707"/>
                    <a:pt x="907" y="707"/>
                  </a:cubicBezTo>
                  <a:cubicBezTo>
                    <a:pt x="606" y="707"/>
                    <a:pt x="307" y="661"/>
                    <a:pt x="12" y="544"/>
                  </a:cubicBezTo>
                  <a:lnTo>
                    <a:pt x="1" y="568"/>
                  </a:lnTo>
                  <a:cubicBezTo>
                    <a:pt x="304" y="681"/>
                    <a:pt x="609" y="729"/>
                    <a:pt x="906" y="729"/>
                  </a:cubicBezTo>
                  <a:cubicBezTo>
                    <a:pt x="1502" y="729"/>
                    <a:pt x="2097" y="550"/>
                    <a:pt x="2682" y="377"/>
                  </a:cubicBezTo>
                  <a:cubicBezTo>
                    <a:pt x="3269" y="200"/>
                    <a:pt x="3872" y="24"/>
                    <a:pt x="4466" y="24"/>
                  </a:cubicBezTo>
                  <a:cubicBezTo>
                    <a:pt x="4493" y="24"/>
                    <a:pt x="4519" y="24"/>
                    <a:pt x="4546" y="25"/>
                  </a:cubicBezTo>
                  <a:lnTo>
                    <a:pt x="4546" y="2"/>
                  </a:lnTo>
                  <a:cubicBezTo>
                    <a:pt x="4518" y="1"/>
                    <a:pt x="4490" y="1"/>
                    <a:pt x="446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3700875" y="2296950"/>
              <a:ext cx="117850" cy="24325"/>
            </a:xfrm>
            <a:custGeom>
              <a:avLst/>
              <a:gdLst/>
              <a:ahLst/>
              <a:cxnLst/>
              <a:rect l="l" t="t" r="r" b="b"/>
              <a:pathLst>
                <a:path w="4714" h="973" extrusionOk="0">
                  <a:moveTo>
                    <a:pt x="4713" y="0"/>
                  </a:moveTo>
                  <a:cubicBezTo>
                    <a:pt x="4075" y="0"/>
                    <a:pt x="3421" y="245"/>
                    <a:pt x="2789" y="478"/>
                  </a:cubicBezTo>
                  <a:cubicBezTo>
                    <a:pt x="2159" y="710"/>
                    <a:pt x="1514" y="951"/>
                    <a:pt x="876" y="951"/>
                  </a:cubicBezTo>
                  <a:cubicBezTo>
                    <a:pt x="584" y="951"/>
                    <a:pt x="293" y="900"/>
                    <a:pt x="6" y="775"/>
                  </a:cubicBezTo>
                  <a:lnTo>
                    <a:pt x="0" y="794"/>
                  </a:lnTo>
                  <a:cubicBezTo>
                    <a:pt x="292" y="924"/>
                    <a:pt x="584" y="972"/>
                    <a:pt x="883" y="972"/>
                  </a:cubicBezTo>
                  <a:cubicBezTo>
                    <a:pt x="1519" y="972"/>
                    <a:pt x="2162" y="734"/>
                    <a:pt x="2800" y="501"/>
                  </a:cubicBezTo>
                  <a:cubicBezTo>
                    <a:pt x="3426" y="269"/>
                    <a:pt x="4081" y="24"/>
                    <a:pt x="4713" y="24"/>
                  </a:cubicBezTo>
                  <a:lnTo>
                    <a:pt x="471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3701775" y="2290400"/>
              <a:ext cx="122150" cy="30275"/>
            </a:xfrm>
            <a:custGeom>
              <a:avLst/>
              <a:gdLst/>
              <a:ahLst/>
              <a:cxnLst/>
              <a:rect l="l" t="t" r="r" b="b"/>
              <a:pathLst>
                <a:path w="4886" h="1211" extrusionOk="0">
                  <a:moveTo>
                    <a:pt x="4886" y="0"/>
                  </a:moveTo>
                  <a:cubicBezTo>
                    <a:pt x="4235" y="19"/>
                    <a:pt x="3556" y="311"/>
                    <a:pt x="2907" y="597"/>
                  </a:cubicBezTo>
                  <a:cubicBezTo>
                    <a:pt x="2233" y="887"/>
                    <a:pt x="1543" y="1188"/>
                    <a:pt x="870" y="1188"/>
                  </a:cubicBezTo>
                  <a:cubicBezTo>
                    <a:pt x="580" y="1188"/>
                    <a:pt x="293" y="1132"/>
                    <a:pt x="12" y="996"/>
                  </a:cubicBezTo>
                  <a:lnTo>
                    <a:pt x="0" y="1013"/>
                  </a:lnTo>
                  <a:cubicBezTo>
                    <a:pt x="286" y="1156"/>
                    <a:pt x="578" y="1210"/>
                    <a:pt x="870" y="1210"/>
                  </a:cubicBezTo>
                  <a:cubicBezTo>
                    <a:pt x="1549" y="1210"/>
                    <a:pt x="2241" y="913"/>
                    <a:pt x="2913" y="614"/>
                  </a:cubicBezTo>
                  <a:cubicBezTo>
                    <a:pt x="3569" y="334"/>
                    <a:pt x="4243" y="42"/>
                    <a:pt x="4886" y="25"/>
                  </a:cubicBezTo>
                  <a:lnTo>
                    <a:pt x="4886"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3702650" y="2283850"/>
              <a:ext cx="125900" cy="35625"/>
            </a:xfrm>
            <a:custGeom>
              <a:avLst/>
              <a:gdLst/>
              <a:ahLst/>
              <a:cxnLst/>
              <a:rect l="l" t="t" r="r" b="b"/>
              <a:pathLst>
                <a:path w="5036" h="1425" extrusionOk="0">
                  <a:moveTo>
                    <a:pt x="4984" y="0"/>
                  </a:moveTo>
                  <a:cubicBezTo>
                    <a:pt x="4291" y="0"/>
                    <a:pt x="3589" y="361"/>
                    <a:pt x="2913" y="710"/>
                  </a:cubicBezTo>
                  <a:cubicBezTo>
                    <a:pt x="2245" y="1052"/>
                    <a:pt x="1558" y="1401"/>
                    <a:pt x="875" y="1401"/>
                  </a:cubicBezTo>
                  <a:cubicBezTo>
                    <a:pt x="586" y="1401"/>
                    <a:pt x="298" y="1339"/>
                    <a:pt x="12" y="1186"/>
                  </a:cubicBezTo>
                  <a:lnTo>
                    <a:pt x="1" y="1203"/>
                  </a:lnTo>
                  <a:cubicBezTo>
                    <a:pt x="287" y="1365"/>
                    <a:pt x="579" y="1425"/>
                    <a:pt x="870" y="1425"/>
                  </a:cubicBezTo>
                  <a:cubicBezTo>
                    <a:pt x="1562" y="1425"/>
                    <a:pt x="2253" y="1073"/>
                    <a:pt x="2926" y="727"/>
                  </a:cubicBezTo>
                  <a:cubicBezTo>
                    <a:pt x="3601" y="383"/>
                    <a:pt x="4300" y="23"/>
                    <a:pt x="4988" y="23"/>
                  </a:cubicBezTo>
                  <a:cubicBezTo>
                    <a:pt x="5004" y="23"/>
                    <a:pt x="5020" y="23"/>
                    <a:pt x="5035" y="24"/>
                  </a:cubicBezTo>
                  <a:lnTo>
                    <a:pt x="5035" y="1"/>
                  </a:lnTo>
                  <a:cubicBezTo>
                    <a:pt x="5018" y="0"/>
                    <a:pt x="5001" y="0"/>
                    <a:pt x="49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3703400" y="2277275"/>
              <a:ext cx="128875" cy="39950"/>
            </a:xfrm>
            <a:custGeom>
              <a:avLst/>
              <a:gdLst/>
              <a:ahLst/>
              <a:cxnLst/>
              <a:rect l="l" t="t" r="r" b="b"/>
              <a:pathLst>
                <a:path w="5155" h="1598" extrusionOk="0">
                  <a:moveTo>
                    <a:pt x="5110" y="0"/>
                  </a:moveTo>
                  <a:cubicBezTo>
                    <a:pt x="4404" y="0"/>
                    <a:pt x="3685" y="402"/>
                    <a:pt x="2985" y="787"/>
                  </a:cubicBezTo>
                  <a:cubicBezTo>
                    <a:pt x="2293" y="1174"/>
                    <a:pt x="1583" y="1572"/>
                    <a:pt x="885" y="1572"/>
                  </a:cubicBezTo>
                  <a:cubicBezTo>
                    <a:pt x="591" y="1572"/>
                    <a:pt x="300" y="1501"/>
                    <a:pt x="12" y="1330"/>
                  </a:cubicBezTo>
                  <a:lnTo>
                    <a:pt x="1" y="1353"/>
                  </a:lnTo>
                  <a:cubicBezTo>
                    <a:pt x="293" y="1526"/>
                    <a:pt x="590" y="1598"/>
                    <a:pt x="889" y="1598"/>
                  </a:cubicBezTo>
                  <a:cubicBezTo>
                    <a:pt x="1591" y="1598"/>
                    <a:pt x="2306" y="1199"/>
                    <a:pt x="2998" y="811"/>
                  </a:cubicBezTo>
                  <a:cubicBezTo>
                    <a:pt x="3691" y="426"/>
                    <a:pt x="4409" y="24"/>
                    <a:pt x="5111" y="24"/>
                  </a:cubicBezTo>
                  <a:cubicBezTo>
                    <a:pt x="5125" y="24"/>
                    <a:pt x="5140" y="25"/>
                    <a:pt x="5154" y="25"/>
                  </a:cubicBezTo>
                  <a:lnTo>
                    <a:pt x="5154" y="1"/>
                  </a:lnTo>
                  <a:cubicBezTo>
                    <a:pt x="5139" y="0"/>
                    <a:pt x="5125" y="0"/>
                    <a:pt x="5110"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3703975" y="2270425"/>
              <a:ext cx="130675" cy="42950"/>
            </a:xfrm>
            <a:custGeom>
              <a:avLst/>
              <a:gdLst/>
              <a:ahLst/>
              <a:cxnLst/>
              <a:rect l="l" t="t" r="r" b="b"/>
              <a:pathLst>
                <a:path w="5227" h="1718" extrusionOk="0">
                  <a:moveTo>
                    <a:pt x="5170" y="1"/>
                  </a:moveTo>
                  <a:cubicBezTo>
                    <a:pt x="4460" y="1"/>
                    <a:pt x="3730" y="436"/>
                    <a:pt x="3028" y="854"/>
                  </a:cubicBezTo>
                  <a:cubicBezTo>
                    <a:pt x="2330" y="1269"/>
                    <a:pt x="1614" y="1693"/>
                    <a:pt x="915" y="1693"/>
                  </a:cubicBezTo>
                  <a:cubicBezTo>
                    <a:pt x="613" y="1693"/>
                    <a:pt x="313" y="1613"/>
                    <a:pt x="19" y="1419"/>
                  </a:cubicBezTo>
                  <a:lnTo>
                    <a:pt x="1" y="1437"/>
                  </a:lnTo>
                  <a:cubicBezTo>
                    <a:pt x="305" y="1633"/>
                    <a:pt x="608" y="1717"/>
                    <a:pt x="913" y="1717"/>
                  </a:cubicBezTo>
                  <a:cubicBezTo>
                    <a:pt x="1617" y="1717"/>
                    <a:pt x="2337" y="1288"/>
                    <a:pt x="3039" y="871"/>
                  </a:cubicBezTo>
                  <a:cubicBezTo>
                    <a:pt x="3743" y="453"/>
                    <a:pt x="4468" y="24"/>
                    <a:pt x="5173" y="24"/>
                  </a:cubicBezTo>
                  <a:cubicBezTo>
                    <a:pt x="5191" y="24"/>
                    <a:pt x="5209" y="24"/>
                    <a:pt x="5227" y="24"/>
                  </a:cubicBezTo>
                  <a:lnTo>
                    <a:pt x="5227" y="2"/>
                  </a:lnTo>
                  <a:cubicBezTo>
                    <a:pt x="5208" y="1"/>
                    <a:pt x="5189" y="1"/>
                    <a:pt x="51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3704600" y="2263675"/>
              <a:ext cx="130775" cy="43450"/>
            </a:xfrm>
            <a:custGeom>
              <a:avLst/>
              <a:gdLst/>
              <a:ahLst/>
              <a:cxnLst/>
              <a:rect l="l" t="t" r="r" b="b"/>
              <a:pathLst>
                <a:path w="5231" h="1738" extrusionOk="0">
                  <a:moveTo>
                    <a:pt x="5147" y="1"/>
                  </a:moveTo>
                  <a:cubicBezTo>
                    <a:pt x="4431" y="1"/>
                    <a:pt x="3709" y="437"/>
                    <a:pt x="3009" y="866"/>
                  </a:cubicBezTo>
                  <a:cubicBezTo>
                    <a:pt x="2508" y="1165"/>
                    <a:pt x="1996" y="1481"/>
                    <a:pt x="1496" y="1624"/>
                  </a:cubicBezTo>
                  <a:cubicBezTo>
                    <a:pt x="1294" y="1684"/>
                    <a:pt x="1103" y="1714"/>
                    <a:pt x="920" y="1714"/>
                  </a:cubicBezTo>
                  <a:cubicBezTo>
                    <a:pt x="594" y="1714"/>
                    <a:pt x="294" y="1619"/>
                    <a:pt x="12" y="1433"/>
                  </a:cubicBezTo>
                  <a:lnTo>
                    <a:pt x="0" y="1451"/>
                  </a:lnTo>
                  <a:cubicBezTo>
                    <a:pt x="298" y="1653"/>
                    <a:pt x="608" y="1737"/>
                    <a:pt x="912" y="1737"/>
                  </a:cubicBezTo>
                  <a:cubicBezTo>
                    <a:pt x="1614" y="1737"/>
                    <a:pt x="2324" y="1308"/>
                    <a:pt x="3021" y="885"/>
                  </a:cubicBezTo>
                  <a:cubicBezTo>
                    <a:pt x="3721" y="461"/>
                    <a:pt x="4437" y="25"/>
                    <a:pt x="5148" y="25"/>
                  </a:cubicBezTo>
                  <a:cubicBezTo>
                    <a:pt x="5175" y="25"/>
                    <a:pt x="5203" y="26"/>
                    <a:pt x="5230" y="27"/>
                  </a:cubicBezTo>
                  <a:lnTo>
                    <a:pt x="5230" y="3"/>
                  </a:lnTo>
                  <a:cubicBezTo>
                    <a:pt x="5203" y="1"/>
                    <a:pt x="5175" y="1"/>
                    <a:pt x="5147"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3704600" y="2258075"/>
              <a:ext cx="127375" cy="40525"/>
            </a:xfrm>
            <a:custGeom>
              <a:avLst/>
              <a:gdLst/>
              <a:ahLst/>
              <a:cxnLst/>
              <a:rect l="l" t="t" r="r" b="b"/>
              <a:pathLst>
                <a:path w="5095" h="1621" extrusionOk="0">
                  <a:moveTo>
                    <a:pt x="5095" y="1"/>
                  </a:moveTo>
                  <a:cubicBezTo>
                    <a:pt x="4248" y="18"/>
                    <a:pt x="3515" y="430"/>
                    <a:pt x="2807" y="823"/>
                  </a:cubicBezTo>
                  <a:cubicBezTo>
                    <a:pt x="2693" y="889"/>
                    <a:pt x="2574" y="955"/>
                    <a:pt x="2455" y="1019"/>
                  </a:cubicBezTo>
                  <a:cubicBezTo>
                    <a:pt x="1928" y="1303"/>
                    <a:pt x="1387" y="1595"/>
                    <a:pt x="823" y="1595"/>
                  </a:cubicBezTo>
                  <a:cubicBezTo>
                    <a:pt x="558" y="1595"/>
                    <a:pt x="288" y="1531"/>
                    <a:pt x="12" y="1371"/>
                  </a:cubicBezTo>
                  <a:lnTo>
                    <a:pt x="0" y="1395"/>
                  </a:lnTo>
                  <a:cubicBezTo>
                    <a:pt x="280" y="1555"/>
                    <a:pt x="555" y="1621"/>
                    <a:pt x="822" y="1621"/>
                  </a:cubicBezTo>
                  <a:cubicBezTo>
                    <a:pt x="1388" y="1621"/>
                    <a:pt x="1936" y="1329"/>
                    <a:pt x="2467" y="1038"/>
                  </a:cubicBezTo>
                  <a:cubicBezTo>
                    <a:pt x="2585" y="977"/>
                    <a:pt x="2705" y="912"/>
                    <a:pt x="2818" y="847"/>
                  </a:cubicBezTo>
                  <a:cubicBezTo>
                    <a:pt x="3528" y="454"/>
                    <a:pt x="4254" y="42"/>
                    <a:pt x="5095" y="25"/>
                  </a:cubicBezTo>
                  <a:lnTo>
                    <a:pt x="509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3703975" y="2253900"/>
              <a:ext cx="121150" cy="36525"/>
            </a:xfrm>
            <a:custGeom>
              <a:avLst/>
              <a:gdLst/>
              <a:ahLst/>
              <a:cxnLst/>
              <a:rect l="l" t="t" r="r" b="b"/>
              <a:pathLst>
                <a:path w="4846" h="1461" extrusionOk="0">
                  <a:moveTo>
                    <a:pt x="4845" y="1"/>
                  </a:moveTo>
                  <a:cubicBezTo>
                    <a:pt x="3963" y="1"/>
                    <a:pt x="3248" y="394"/>
                    <a:pt x="2492" y="806"/>
                  </a:cubicBezTo>
                  <a:cubicBezTo>
                    <a:pt x="2439" y="836"/>
                    <a:pt x="2379" y="871"/>
                    <a:pt x="2324" y="900"/>
                  </a:cubicBezTo>
                  <a:cubicBezTo>
                    <a:pt x="1762" y="1205"/>
                    <a:pt x="1281" y="1436"/>
                    <a:pt x="784" y="1436"/>
                  </a:cubicBezTo>
                  <a:cubicBezTo>
                    <a:pt x="534" y="1436"/>
                    <a:pt x="279" y="1378"/>
                    <a:pt x="8" y="1240"/>
                  </a:cubicBezTo>
                  <a:lnTo>
                    <a:pt x="1" y="1257"/>
                  </a:lnTo>
                  <a:cubicBezTo>
                    <a:pt x="275" y="1400"/>
                    <a:pt x="531" y="1460"/>
                    <a:pt x="787" y="1460"/>
                  </a:cubicBezTo>
                  <a:cubicBezTo>
                    <a:pt x="1288" y="1460"/>
                    <a:pt x="1771" y="1229"/>
                    <a:pt x="2337" y="919"/>
                  </a:cubicBezTo>
                  <a:cubicBezTo>
                    <a:pt x="2390" y="889"/>
                    <a:pt x="2450" y="858"/>
                    <a:pt x="2503" y="828"/>
                  </a:cubicBezTo>
                  <a:cubicBezTo>
                    <a:pt x="3261" y="418"/>
                    <a:pt x="3969" y="25"/>
                    <a:pt x="4845" y="25"/>
                  </a:cubicBezTo>
                  <a:lnTo>
                    <a:pt x="484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3702950" y="2250625"/>
              <a:ext cx="113075" cy="31150"/>
            </a:xfrm>
            <a:custGeom>
              <a:avLst/>
              <a:gdLst/>
              <a:ahLst/>
              <a:cxnLst/>
              <a:rect l="l" t="t" r="r" b="b"/>
              <a:pathLst>
                <a:path w="4523" h="1246" extrusionOk="0">
                  <a:moveTo>
                    <a:pt x="4460" y="1"/>
                  </a:moveTo>
                  <a:cubicBezTo>
                    <a:pt x="3566" y="1"/>
                    <a:pt x="2850" y="385"/>
                    <a:pt x="2158" y="758"/>
                  </a:cubicBezTo>
                  <a:cubicBezTo>
                    <a:pt x="1674" y="1017"/>
                    <a:pt x="1237" y="1223"/>
                    <a:pt x="757" y="1223"/>
                  </a:cubicBezTo>
                  <a:cubicBezTo>
                    <a:pt x="520" y="1223"/>
                    <a:pt x="274" y="1173"/>
                    <a:pt x="6" y="1055"/>
                  </a:cubicBezTo>
                  <a:lnTo>
                    <a:pt x="0" y="1080"/>
                  </a:lnTo>
                  <a:cubicBezTo>
                    <a:pt x="269" y="1198"/>
                    <a:pt x="519" y="1245"/>
                    <a:pt x="757" y="1245"/>
                  </a:cubicBezTo>
                  <a:cubicBezTo>
                    <a:pt x="1240" y="1245"/>
                    <a:pt x="1680" y="1038"/>
                    <a:pt x="2164" y="775"/>
                  </a:cubicBezTo>
                  <a:cubicBezTo>
                    <a:pt x="2858" y="408"/>
                    <a:pt x="3569" y="24"/>
                    <a:pt x="4465" y="24"/>
                  </a:cubicBezTo>
                  <a:cubicBezTo>
                    <a:pt x="4484" y="24"/>
                    <a:pt x="4503" y="24"/>
                    <a:pt x="4523" y="24"/>
                  </a:cubicBezTo>
                  <a:lnTo>
                    <a:pt x="4523" y="1"/>
                  </a:lnTo>
                  <a:cubicBezTo>
                    <a:pt x="4502" y="1"/>
                    <a:pt x="4481" y="1"/>
                    <a:pt x="446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3701625" y="2247675"/>
              <a:ext cx="104575" cy="25475"/>
            </a:xfrm>
            <a:custGeom>
              <a:avLst/>
              <a:gdLst/>
              <a:ahLst/>
              <a:cxnLst/>
              <a:rect l="l" t="t" r="r" b="b"/>
              <a:pathLst>
                <a:path w="4183" h="1019" extrusionOk="0">
                  <a:moveTo>
                    <a:pt x="4004" y="0"/>
                  </a:moveTo>
                  <a:cubicBezTo>
                    <a:pt x="3281" y="0"/>
                    <a:pt x="2683" y="233"/>
                    <a:pt x="1978" y="607"/>
                  </a:cubicBezTo>
                  <a:cubicBezTo>
                    <a:pt x="1516" y="846"/>
                    <a:pt x="1133" y="995"/>
                    <a:pt x="723" y="995"/>
                  </a:cubicBezTo>
                  <a:cubicBezTo>
                    <a:pt x="498" y="995"/>
                    <a:pt x="265" y="951"/>
                    <a:pt x="6" y="852"/>
                  </a:cubicBezTo>
                  <a:lnTo>
                    <a:pt x="0" y="876"/>
                  </a:lnTo>
                  <a:cubicBezTo>
                    <a:pt x="262" y="970"/>
                    <a:pt x="495" y="1019"/>
                    <a:pt x="727" y="1019"/>
                  </a:cubicBezTo>
                  <a:cubicBezTo>
                    <a:pt x="1139" y="1019"/>
                    <a:pt x="1525" y="870"/>
                    <a:pt x="1984" y="626"/>
                  </a:cubicBezTo>
                  <a:cubicBezTo>
                    <a:pt x="2690" y="257"/>
                    <a:pt x="3287" y="25"/>
                    <a:pt x="4005" y="25"/>
                  </a:cubicBezTo>
                  <a:cubicBezTo>
                    <a:pt x="4063" y="25"/>
                    <a:pt x="4123" y="26"/>
                    <a:pt x="4183" y="29"/>
                  </a:cubicBezTo>
                  <a:lnTo>
                    <a:pt x="4183" y="5"/>
                  </a:lnTo>
                  <a:cubicBezTo>
                    <a:pt x="4122" y="2"/>
                    <a:pt x="4063" y="0"/>
                    <a:pt x="400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3700125" y="2244800"/>
              <a:ext cx="96825" cy="19575"/>
            </a:xfrm>
            <a:custGeom>
              <a:avLst/>
              <a:gdLst/>
              <a:ahLst/>
              <a:cxnLst/>
              <a:rect l="l" t="t" r="r" b="b"/>
              <a:pathLst>
                <a:path w="3873" h="783" extrusionOk="0">
                  <a:moveTo>
                    <a:pt x="3557" y="0"/>
                  </a:moveTo>
                  <a:cubicBezTo>
                    <a:pt x="2884" y="0"/>
                    <a:pt x="2366" y="179"/>
                    <a:pt x="1812" y="449"/>
                  </a:cubicBezTo>
                  <a:cubicBezTo>
                    <a:pt x="1424" y="642"/>
                    <a:pt x="1092" y="761"/>
                    <a:pt x="713" y="761"/>
                  </a:cubicBezTo>
                  <a:cubicBezTo>
                    <a:pt x="499" y="761"/>
                    <a:pt x="269" y="723"/>
                    <a:pt x="6" y="639"/>
                  </a:cubicBezTo>
                  <a:lnTo>
                    <a:pt x="0" y="663"/>
                  </a:lnTo>
                  <a:cubicBezTo>
                    <a:pt x="262" y="746"/>
                    <a:pt x="495" y="782"/>
                    <a:pt x="715" y="782"/>
                  </a:cubicBezTo>
                  <a:cubicBezTo>
                    <a:pt x="1097" y="782"/>
                    <a:pt x="1430" y="669"/>
                    <a:pt x="1823" y="472"/>
                  </a:cubicBezTo>
                  <a:cubicBezTo>
                    <a:pt x="2377" y="201"/>
                    <a:pt x="2898" y="20"/>
                    <a:pt x="3572" y="20"/>
                  </a:cubicBezTo>
                  <a:cubicBezTo>
                    <a:pt x="3667" y="20"/>
                    <a:pt x="3765" y="24"/>
                    <a:pt x="3867" y="31"/>
                  </a:cubicBezTo>
                  <a:lnTo>
                    <a:pt x="3872" y="13"/>
                  </a:lnTo>
                  <a:cubicBezTo>
                    <a:pt x="3763" y="4"/>
                    <a:pt x="3658" y="0"/>
                    <a:pt x="35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3698625" y="2241325"/>
              <a:ext cx="91025" cy="14525"/>
            </a:xfrm>
            <a:custGeom>
              <a:avLst/>
              <a:gdLst/>
              <a:ahLst/>
              <a:cxnLst/>
              <a:rect l="l" t="t" r="r" b="b"/>
              <a:pathLst>
                <a:path w="3641" h="581" extrusionOk="0">
                  <a:moveTo>
                    <a:pt x="3136" y="0"/>
                  </a:moveTo>
                  <a:cubicBezTo>
                    <a:pt x="2615" y="0"/>
                    <a:pt x="2171" y="99"/>
                    <a:pt x="1693" y="313"/>
                  </a:cubicBezTo>
                  <a:cubicBezTo>
                    <a:pt x="1330" y="477"/>
                    <a:pt x="1033" y="556"/>
                    <a:pt x="713" y="556"/>
                  </a:cubicBezTo>
                  <a:cubicBezTo>
                    <a:pt x="497" y="556"/>
                    <a:pt x="271" y="520"/>
                    <a:pt x="7" y="451"/>
                  </a:cubicBezTo>
                  <a:lnTo>
                    <a:pt x="0" y="474"/>
                  </a:lnTo>
                  <a:cubicBezTo>
                    <a:pt x="269" y="545"/>
                    <a:pt x="495" y="581"/>
                    <a:pt x="715" y="581"/>
                  </a:cubicBezTo>
                  <a:cubicBezTo>
                    <a:pt x="1037" y="581"/>
                    <a:pt x="1336" y="498"/>
                    <a:pt x="1699" y="338"/>
                  </a:cubicBezTo>
                  <a:cubicBezTo>
                    <a:pt x="2173" y="121"/>
                    <a:pt x="2611" y="23"/>
                    <a:pt x="3122" y="23"/>
                  </a:cubicBezTo>
                  <a:cubicBezTo>
                    <a:pt x="3285" y="23"/>
                    <a:pt x="3454" y="33"/>
                    <a:pt x="3635" y="52"/>
                  </a:cubicBezTo>
                  <a:lnTo>
                    <a:pt x="3641" y="27"/>
                  </a:lnTo>
                  <a:cubicBezTo>
                    <a:pt x="3463" y="9"/>
                    <a:pt x="3296" y="0"/>
                    <a:pt x="313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3697450" y="2236825"/>
              <a:ext cx="88200" cy="10275"/>
            </a:xfrm>
            <a:custGeom>
              <a:avLst/>
              <a:gdLst/>
              <a:ahLst/>
              <a:cxnLst/>
              <a:rect l="l" t="t" r="r" b="b"/>
              <a:pathLst>
                <a:path w="3528" h="411" extrusionOk="0">
                  <a:moveTo>
                    <a:pt x="2787" y="0"/>
                  </a:moveTo>
                  <a:cubicBezTo>
                    <a:pt x="2396" y="0"/>
                    <a:pt x="2019" y="56"/>
                    <a:pt x="1620" y="207"/>
                  </a:cubicBezTo>
                  <a:cubicBezTo>
                    <a:pt x="1299" y="329"/>
                    <a:pt x="1020" y="388"/>
                    <a:pt x="705" y="388"/>
                  </a:cubicBezTo>
                  <a:cubicBezTo>
                    <a:pt x="493" y="388"/>
                    <a:pt x="266" y="361"/>
                    <a:pt x="0" y="309"/>
                  </a:cubicBezTo>
                  <a:lnTo>
                    <a:pt x="0" y="332"/>
                  </a:lnTo>
                  <a:cubicBezTo>
                    <a:pt x="262" y="386"/>
                    <a:pt x="495" y="410"/>
                    <a:pt x="704" y="410"/>
                  </a:cubicBezTo>
                  <a:cubicBezTo>
                    <a:pt x="1025" y="410"/>
                    <a:pt x="1306" y="350"/>
                    <a:pt x="1633" y="232"/>
                  </a:cubicBezTo>
                  <a:cubicBezTo>
                    <a:pt x="2026" y="80"/>
                    <a:pt x="2400" y="24"/>
                    <a:pt x="2791" y="24"/>
                  </a:cubicBezTo>
                  <a:cubicBezTo>
                    <a:pt x="3028" y="24"/>
                    <a:pt x="3271" y="45"/>
                    <a:pt x="3528" y="76"/>
                  </a:cubicBezTo>
                  <a:lnTo>
                    <a:pt x="3528" y="53"/>
                  </a:lnTo>
                  <a:cubicBezTo>
                    <a:pt x="3270" y="21"/>
                    <a:pt x="3026" y="0"/>
                    <a:pt x="278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3696400" y="2231125"/>
              <a:ext cx="90150" cy="7475"/>
            </a:xfrm>
            <a:custGeom>
              <a:avLst/>
              <a:gdLst/>
              <a:ahLst/>
              <a:cxnLst/>
              <a:rect l="l" t="t" r="r" b="b"/>
              <a:pathLst>
                <a:path w="3606" h="299" extrusionOk="0">
                  <a:moveTo>
                    <a:pt x="2591" y="1"/>
                  </a:moveTo>
                  <a:cubicBezTo>
                    <a:pt x="2276" y="1"/>
                    <a:pt x="1965" y="35"/>
                    <a:pt x="1651" y="131"/>
                  </a:cubicBezTo>
                  <a:cubicBezTo>
                    <a:pt x="1300" y="236"/>
                    <a:pt x="985" y="275"/>
                    <a:pt x="672" y="275"/>
                  </a:cubicBezTo>
                  <a:cubicBezTo>
                    <a:pt x="453" y="275"/>
                    <a:pt x="235" y="256"/>
                    <a:pt x="6" y="227"/>
                  </a:cubicBezTo>
                  <a:lnTo>
                    <a:pt x="1" y="251"/>
                  </a:lnTo>
                  <a:cubicBezTo>
                    <a:pt x="232" y="281"/>
                    <a:pt x="447" y="298"/>
                    <a:pt x="668" y="298"/>
                  </a:cubicBezTo>
                  <a:cubicBezTo>
                    <a:pt x="983" y="298"/>
                    <a:pt x="1299" y="257"/>
                    <a:pt x="1656" y="155"/>
                  </a:cubicBezTo>
                  <a:cubicBezTo>
                    <a:pt x="1975" y="61"/>
                    <a:pt x="2286" y="27"/>
                    <a:pt x="2602" y="27"/>
                  </a:cubicBezTo>
                  <a:cubicBezTo>
                    <a:pt x="2925" y="27"/>
                    <a:pt x="3253" y="63"/>
                    <a:pt x="3600" y="108"/>
                  </a:cubicBezTo>
                  <a:lnTo>
                    <a:pt x="3605" y="84"/>
                  </a:lnTo>
                  <a:cubicBezTo>
                    <a:pt x="3255" y="38"/>
                    <a:pt x="2920" y="1"/>
                    <a:pt x="259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3695950" y="2224100"/>
              <a:ext cx="97425" cy="6175"/>
            </a:xfrm>
            <a:custGeom>
              <a:avLst/>
              <a:gdLst/>
              <a:ahLst/>
              <a:cxnLst/>
              <a:rect l="l" t="t" r="r" b="b"/>
              <a:pathLst>
                <a:path w="3897" h="247" extrusionOk="0">
                  <a:moveTo>
                    <a:pt x="2635" y="1"/>
                  </a:moveTo>
                  <a:cubicBezTo>
                    <a:pt x="2353" y="1"/>
                    <a:pt x="2072" y="24"/>
                    <a:pt x="1787" y="84"/>
                  </a:cubicBezTo>
                  <a:cubicBezTo>
                    <a:pt x="1341" y="180"/>
                    <a:pt x="919" y="223"/>
                    <a:pt x="460" y="223"/>
                  </a:cubicBezTo>
                  <a:cubicBezTo>
                    <a:pt x="314" y="223"/>
                    <a:pt x="163" y="219"/>
                    <a:pt x="7" y="210"/>
                  </a:cubicBezTo>
                  <a:lnTo>
                    <a:pt x="0" y="233"/>
                  </a:lnTo>
                  <a:cubicBezTo>
                    <a:pt x="150" y="246"/>
                    <a:pt x="299" y="246"/>
                    <a:pt x="436" y="246"/>
                  </a:cubicBezTo>
                  <a:cubicBezTo>
                    <a:pt x="907" y="246"/>
                    <a:pt x="1336" y="205"/>
                    <a:pt x="1795" y="109"/>
                  </a:cubicBezTo>
                  <a:cubicBezTo>
                    <a:pt x="2079" y="48"/>
                    <a:pt x="2359" y="25"/>
                    <a:pt x="2640" y="25"/>
                  </a:cubicBezTo>
                  <a:cubicBezTo>
                    <a:pt x="3048" y="25"/>
                    <a:pt x="3456" y="73"/>
                    <a:pt x="3879" y="126"/>
                  </a:cubicBezTo>
                  <a:lnTo>
                    <a:pt x="3896" y="126"/>
                  </a:lnTo>
                  <a:lnTo>
                    <a:pt x="3896" y="103"/>
                  </a:lnTo>
                  <a:lnTo>
                    <a:pt x="3879" y="103"/>
                  </a:lnTo>
                  <a:cubicBezTo>
                    <a:pt x="3456" y="50"/>
                    <a:pt x="3044" y="1"/>
                    <a:pt x="263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3755825" y="2216975"/>
              <a:ext cx="73150" cy="144050"/>
            </a:xfrm>
            <a:custGeom>
              <a:avLst/>
              <a:gdLst/>
              <a:ahLst/>
              <a:cxnLst/>
              <a:rect l="l" t="t" r="r" b="b"/>
              <a:pathLst>
                <a:path w="2926" h="5762" extrusionOk="0">
                  <a:moveTo>
                    <a:pt x="1561" y="1"/>
                  </a:moveTo>
                  <a:lnTo>
                    <a:pt x="1514" y="31"/>
                  </a:lnTo>
                  <a:cubicBezTo>
                    <a:pt x="1174" y="257"/>
                    <a:pt x="822" y="490"/>
                    <a:pt x="841" y="727"/>
                  </a:cubicBezTo>
                  <a:cubicBezTo>
                    <a:pt x="852" y="858"/>
                    <a:pt x="978" y="971"/>
                    <a:pt x="1223" y="1084"/>
                  </a:cubicBezTo>
                  <a:cubicBezTo>
                    <a:pt x="1401" y="1162"/>
                    <a:pt x="1591" y="1216"/>
                    <a:pt x="1776" y="1269"/>
                  </a:cubicBezTo>
                  <a:cubicBezTo>
                    <a:pt x="2062" y="1347"/>
                    <a:pt x="2359" y="1430"/>
                    <a:pt x="2598" y="1603"/>
                  </a:cubicBezTo>
                  <a:cubicBezTo>
                    <a:pt x="2747" y="1705"/>
                    <a:pt x="2831" y="1835"/>
                    <a:pt x="2848" y="1984"/>
                  </a:cubicBezTo>
                  <a:cubicBezTo>
                    <a:pt x="2903" y="2390"/>
                    <a:pt x="2491" y="2885"/>
                    <a:pt x="2216" y="3218"/>
                  </a:cubicBezTo>
                  <a:cubicBezTo>
                    <a:pt x="2181" y="3253"/>
                    <a:pt x="2152" y="3295"/>
                    <a:pt x="2122" y="3331"/>
                  </a:cubicBezTo>
                  <a:cubicBezTo>
                    <a:pt x="2092" y="3366"/>
                    <a:pt x="2062" y="3402"/>
                    <a:pt x="2032" y="3438"/>
                  </a:cubicBezTo>
                  <a:cubicBezTo>
                    <a:pt x="1812" y="3712"/>
                    <a:pt x="1580" y="3993"/>
                    <a:pt x="1449" y="4320"/>
                  </a:cubicBezTo>
                  <a:cubicBezTo>
                    <a:pt x="1418" y="4403"/>
                    <a:pt x="1394" y="4499"/>
                    <a:pt x="1377" y="4588"/>
                  </a:cubicBezTo>
                  <a:cubicBezTo>
                    <a:pt x="1341" y="4766"/>
                    <a:pt x="1300" y="4958"/>
                    <a:pt x="1157" y="5077"/>
                  </a:cubicBezTo>
                  <a:cubicBezTo>
                    <a:pt x="1008" y="5195"/>
                    <a:pt x="822" y="5225"/>
                    <a:pt x="644" y="5255"/>
                  </a:cubicBezTo>
                  <a:cubicBezTo>
                    <a:pt x="352" y="5302"/>
                    <a:pt x="79" y="5344"/>
                    <a:pt x="0" y="5761"/>
                  </a:cubicBezTo>
                  <a:lnTo>
                    <a:pt x="24" y="5761"/>
                  </a:lnTo>
                  <a:cubicBezTo>
                    <a:pt x="96" y="5368"/>
                    <a:pt x="365" y="5327"/>
                    <a:pt x="644" y="5280"/>
                  </a:cubicBezTo>
                  <a:cubicBezTo>
                    <a:pt x="829" y="5250"/>
                    <a:pt x="1020" y="5219"/>
                    <a:pt x="1168" y="5094"/>
                  </a:cubicBezTo>
                  <a:cubicBezTo>
                    <a:pt x="1323" y="4969"/>
                    <a:pt x="1366" y="4779"/>
                    <a:pt x="1401" y="4593"/>
                  </a:cubicBezTo>
                  <a:cubicBezTo>
                    <a:pt x="1418" y="4505"/>
                    <a:pt x="1437" y="4414"/>
                    <a:pt x="1473" y="4332"/>
                  </a:cubicBezTo>
                  <a:cubicBezTo>
                    <a:pt x="1597" y="4004"/>
                    <a:pt x="1830" y="3724"/>
                    <a:pt x="2050" y="3449"/>
                  </a:cubicBezTo>
                  <a:cubicBezTo>
                    <a:pt x="2081" y="3414"/>
                    <a:pt x="2109" y="3378"/>
                    <a:pt x="2139" y="3342"/>
                  </a:cubicBezTo>
                  <a:cubicBezTo>
                    <a:pt x="2169" y="3306"/>
                    <a:pt x="2199" y="3271"/>
                    <a:pt x="2235" y="3229"/>
                  </a:cubicBezTo>
                  <a:cubicBezTo>
                    <a:pt x="2509" y="2896"/>
                    <a:pt x="2926" y="2396"/>
                    <a:pt x="2873" y="1978"/>
                  </a:cubicBezTo>
                  <a:cubicBezTo>
                    <a:pt x="2854" y="1824"/>
                    <a:pt x="2765" y="1686"/>
                    <a:pt x="2617" y="1579"/>
                  </a:cubicBezTo>
                  <a:cubicBezTo>
                    <a:pt x="2372" y="1406"/>
                    <a:pt x="2073" y="1323"/>
                    <a:pt x="1782" y="1246"/>
                  </a:cubicBezTo>
                  <a:cubicBezTo>
                    <a:pt x="1597" y="1192"/>
                    <a:pt x="1407" y="1139"/>
                    <a:pt x="1234" y="1062"/>
                  </a:cubicBezTo>
                  <a:cubicBezTo>
                    <a:pt x="995" y="954"/>
                    <a:pt x="877" y="847"/>
                    <a:pt x="865" y="721"/>
                  </a:cubicBezTo>
                  <a:cubicBezTo>
                    <a:pt x="847" y="501"/>
                    <a:pt x="1193" y="275"/>
                    <a:pt x="1526" y="53"/>
                  </a:cubicBezTo>
                  <a:lnTo>
                    <a:pt x="1573" y="18"/>
                  </a:lnTo>
                  <a:lnTo>
                    <a:pt x="1561"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3746450" y="2216225"/>
              <a:ext cx="74800" cy="143300"/>
            </a:xfrm>
            <a:custGeom>
              <a:avLst/>
              <a:gdLst/>
              <a:ahLst/>
              <a:cxnLst/>
              <a:rect l="l" t="t" r="r" b="b"/>
              <a:pathLst>
                <a:path w="2992" h="5732" extrusionOk="0">
                  <a:moveTo>
                    <a:pt x="1508" y="1"/>
                  </a:moveTo>
                  <a:cubicBezTo>
                    <a:pt x="1477" y="19"/>
                    <a:pt x="1455" y="42"/>
                    <a:pt x="1425" y="61"/>
                  </a:cubicBezTo>
                  <a:cubicBezTo>
                    <a:pt x="1139" y="269"/>
                    <a:pt x="847" y="484"/>
                    <a:pt x="864" y="715"/>
                  </a:cubicBezTo>
                  <a:cubicBezTo>
                    <a:pt x="876" y="847"/>
                    <a:pt x="983" y="966"/>
                    <a:pt x="1197" y="1084"/>
                  </a:cubicBezTo>
                  <a:cubicBezTo>
                    <a:pt x="1400" y="1186"/>
                    <a:pt x="1626" y="1257"/>
                    <a:pt x="1841" y="1323"/>
                  </a:cubicBezTo>
                  <a:cubicBezTo>
                    <a:pt x="2127" y="1413"/>
                    <a:pt x="2425" y="1508"/>
                    <a:pt x="2670" y="1686"/>
                  </a:cubicBezTo>
                  <a:cubicBezTo>
                    <a:pt x="2819" y="1794"/>
                    <a:pt x="2902" y="1925"/>
                    <a:pt x="2920" y="2080"/>
                  </a:cubicBezTo>
                  <a:cubicBezTo>
                    <a:pt x="2967" y="2478"/>
                    <a:pt x="2586" y="2937"/>
                    <a:pt x="2305" y="3272"/>
                  </a:cubicBezTo>
                  <a:cubicBezTo>
                    <a:pt x="2270" y="3313"/>
                    <a:pt x="2241" y="3349"/>
                    <a:pt x="2211" y="3385"/>
                  </a:cubicBezTo>
                  <a:cubicBezTo>
                    <a:pt x="2181" y="3421"/>
                    <a:pt x="2151" y="3462"/>
                    <a:pt x="2121" y="3498"/>
                  </a:cubicBezTo>
                  <a:cubicBezTo>
                    <a:pt x="1948" y="3707"/>
                    <a:pt x="1769" y="3921"/>
                    <a:pt x="1645" y="4166"/>
                  </a:cubicBezTo>
                  <a:cubicBezTo>
                    <a:pt x="1590" y="4266"/>
                    <a:pt x="1555" y="4397"/>
                    <a:pt x="1526" y="4516"/>
                  </a:cubicBezTo>
                  <a:cubicBezTo>
                    <a:pt x="1477" y="4708"/>
                    <a:pt x="1430" y="4898"/>
                    <a:pt x="1299" y="5024"/>
                  </a:cubicBezTo>
                  <a:cubicBezTo>
                    <a:pt x="1150" y="5172"/>
                    <a:pt x="930" y="5202"/>
                    <a:pt x="715" y="5231"/>
                  </a:cubicBezTo>
                  <a:cubicBezTo>
                    <a:pt x="405" y="5274"/>
                    <a:pt x="83" y="5315"/>
                    <a:pt x="0" y="5726"/>
                  </a:cubicBezTo>
                  <a:lnTo>
                    <a:pt x="25" y="5731"/>
                  </a:lnTo>
                  <a:cubicBezTo>
                    <a:pt x="108" y="5338"/>
                    <a:pt x="405" y="5297"/>
                    <a:pt x="715" y="5255"/>
                  </a:cubicBezTo>
                  <a:cubicBezTo>
                    <a:pt x="936" y="5225"/>
                    <a:pt x="1161" y="5189"/>
                    <a:pt x="1317" y="5041"/>
                  </a:cubicBezTo>
                  <a:cubicBezTo>
                    <a:pt x="1455" y="4909"/>
                    <a:pt x="1502" y="4713"/>
                    <a:pt x="1549" y="4523"/>
                  </a:cubicBezTo>
                  <a:cubicBezTo>
                    <a:pt x="1579" y="4403"/>
                    <a:pt x="1609" y="4279"/>
                    <a:pt x="1662" y="4177"/>
                  </a:cubicBezTo>
                  <a:cubicBezTo>
                    <a:pt x="1788" y="3933"/>
                    <a:pt x="1966" y="3718"/>
                    <a:pt x="2140" y="3509"/>
                  </a:cubicBezTo>
                  <a:cubicBezTo>
                    <a:pt x="2170" y="3474"/>
                    <a:pt x="2198" y="3438"/>
                    <a:pt x="2228" y="3402"/>
                  </a:cubicBezTo>
                  <a:cubicBezTo>
                    <a:pt x="2258" y="3366"/>
                    <a:pt x="2288" y="3325"/>
                    <a:pt x="2324" y="3283"/>
                  </a:cubicBezTo>
                  <a:cubicBezTo>
                    <a:pt x="2604" y="2950"/>
                    <a:pt x="2992" y="2486"/>
                    <a:pt x="2943" y="2080"/>
                  </a:cubicBezTo>
                  <a:cubicBezTo>
                    <a:pt x="2926" y="1919"/>
                    <a:pt x="2836" y="1782"/>
                    <a:pt x="2681" y="1669"/>
                  </a:cubicBezTo>
                  <a:cubicBezTo>
                    <a:pt x="2437" y="1485"/>
                    <a:pt x="2140" y="1395"/>
                    <a:pt x="1848" y="1306"/>
                  </a:cubicBezTo>
                  <a:cubicBezTo>
                    <a:pt x="1633" y="1234"/>
                    <a:pt x="1412" y="1169"/>
                    <a:pt x="1210" y="1061"/>
                  </a:cubicBezTo>
                  <a:cubicBezTo>
                    <a:pt x="1001" y="949"/>
                    <a:pt x="900" y="834"/>
                    <a:pt x="888" y="715"/>
                  </a:cubicBezTo>
                  <a:cubicBezTo>
                    <a:pt x="870" y="495"/>
                    <a:pt x="1161" y="287"/>
                    <a:pt x="1436" y="78"/>
                  </a:cubicBezTo>
                  <a:cubicBezTo>
                    <a:pt x="1466" y="61"/>
                    <a:pt x="1496" y="36"/>
                    <a:pt x="1519" y="19"/>
                  </a:cubicBezTo>
                  <a:lnTo>
                    <a:pt x="1508"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3738700" y="2215800"/>
              <a:ext cx="80900" cy="143150"/>
            </a:xfrm>
            <a:custGeom>
              <a:avLst/>
              <a:gdLst/>
              <a:ahLst/>
              <a:cxnLst/>
              <a:rect l="l" t="t" r="r" b="b"/>
              <a:pathLst>
                <a:path w="3236" h="5726" extrusionOk="0">
                  <a:moveTo>
                    <a:pt x="1460" y="0"/>
                  </a:moveTo>
                  <a:cubicBezTo>
                    <a:pt x="1144" y="262"/>
                    <a:pt x="877" y="482"/>
                    <a:pt x="900" y="727"/>
                  </a:cubicBezTo>
                  <a:cubicBezTo>
                    <a:pt x="912" y="875"/>
                    <a:pt x="1037" y="1013"/>
                    <a:pt x="1276" y="1150"/>
                  </a:cubicBezTo>
                  <a:cubicBezTo>
                    <a:pt x="1454" y="1251"/>
                    <a:pt x="1657" y="1323"/>
                    <a:pt x="1853" y="1400"/>
                  </a:cubicBezTo>
                  <a:cubicBezTo>
                    <a:pt x="2164" y="1513"/>
                    <a:pt x="2485" y="1632"/>
                    <a:pt x="2717" y="1852"/>
                  </a:cubicBezTo>
                  <a:cubicBezTo>
                    <a:pt x="3206" y="2311"/>
                    <a:pt x="2634" y="2979"/>
                    <a:pt x="2294" y="3378"/>
                  </a:cubicBezTo>
                  <a:cubicBezTo>
                    <a:pt x="2271" y="3402"/>
                    <a:pt x="2252" y="3432"/>
                    <a:pt x="2229" y="3455"/>
                  </a:cubicBezTo>
                  <a:lnTo>
                    <a:pt x="2175" y="3515"/>
                  </a:lnTo>
                  <a:cubicBezTo>
                    <a:pt x="1966" y="3765"/>
                    <a:pt x="1746" y="4021"/>
                    <a:pt x="1622" y="4331"/>
                  </a:cubicBezTo>
                  <a:cubicBezTo>
                    <a:pt x="1592" y="4409"/>
                    <a:pt x="1567" y="4497"/>
                    <a:pt x="1550" y="4576"/>
                  </a:cubicBezTo>
                  <a:cubicBezTo>
                    <a:pt x="1514" y="4725"/>
                    <a:pt x="1479" y="4879"/>
                    <a:pt x="1377" y="4992"/>
                  </a:cubicBezTo>
                  <a:cubicBezTo>
                    <a:pt x="1216" y="5165"/>
                    <a:pt x="978" y="5201"/>
                    <a:pt x="745" y="5231"/>
                  </a:cubicBezTo>
                  <a:cubicBezTo>
                    <a:pt x="429" y="5272"/>
                    <a:pt x="102" y="5319"/>
                    <a:pt x="0" y="5720"/>
                  </a:cubicBezTo>
                  <a:lnTo>
                    <a:pt x="24" y="5725"/>
                  </a:lnTo>
                  <a:cubicBezTo>
                    <a:pt x="126" y="5338"/>
                    <a:pt x="423" y="5297"/>
                    <a:pt x="745" y="5255"/>
                  </a:cubicBezTo>
                  <a:cubicBezTo>
                    <a:pt x="984" y="5219"/>
                    <a:pt x="1228" y="5189"/>
                    <a:pt x="1394" y="5005"/>
                  </a:cubicBezTo>
                  <a:cubicBezTo>
                    <a:pt x="1502" y="4890"/>
                    <a:pt x="1537" y="4736"/>
                    <a:pt x="1573" y="4582"/>
                  </a:cubicBezTo>
                  <a:cubicBezTo>
                    <a:pt x="1592" y="4504"/>
                    <a:pt x="1614" y="4414"/>
                    <a:pt x="1645" y="4343"/>
                  </a:cubicBezTo>
                  <a:cubicBezTo>
                    <a:pt x="1770" y="4033"/>
                    <a:pt x="1985" y="3777"/>
                    <a:pt x="2199" y="3532"/>
                  </a:cubicBezTo>
                  <a:lnTo>
                    <a:pt x="2246" y="3468"/>
                  </a:lnTo>
                  <a:cubicBezTo>
                    <a:pt x="2271" y="3443"/>
                    <a:pt x="2288" y="3419"/>
                    <a:pt x="2312" y="3389"/>
                  </a:cubicBezTo>
                  <a:cubicBezTo>
                    <a:pt x="2658" y="2984"/>
                    <a:pt x="3236" y="2305"/>
                    <a:pt x="2735" y="1835"/>
                  </a:cubicBezTo>
                  <a:cubicBezTo>
                    <a:pt x="2497" y="1609"/>
                    <a:pt x="2175" y="1489"/>
                    <a:pt x="1865" y="1376"/>
                  </a:cubicBezTo>
                  <a:cubicBezTo>
                    <a:pt x="1669" y="1304"/>
                    <a:pt x="1466" y="1227"/>
                    <a:pt x="1287" y="1126"/>
                  </a:cubicBezTo>
                  <a:cubicBezTo>
                    <a:pt x="1055" y="994"/>
                    <a:pt x="935" y="864"/>
                    <a:pt x="924" y="727"/>
                  </a:cubicBezTo>
                  <a:cubicBezTo>
                    <a:pt x="900" y="494"/>
                    <a:pt x="1180" y="262"/>
                    <a:pt x="1471" y="18"/>
                  </a:cubicBezTo>
                  <a:lnTo>
                    <a:pt x="1460"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3732300" y="2215625"/>
              <a:ext cx="71800" cy="143600"/>
            </a:xfrm>
            <a:custGeom>
              <a:avLst/>
              <a:gdLst/>
              <a:ahLst/>
              <a:cxnLst/>
              <a:rect l="l" t="t" r="r" b="b"/>
              <a:pathLst>
                <a:path w="2872" h="5744" extrusionOk="0">
                  <a:moveTo>
                    <a:pt x="1419" y="0"/>
                  </a:moveTo>
                  <a:cubicBezTo>
                    <a:pt x="1078" y="322"/>
                    <a:pt x="900" y="536"/>
                    <a:pt x="924" y="758"/>
                  </a:cubicBezTo>
                  <a:cubicBezTo>
                    <a:pt x="941" y="924"/>
                    <a:pt x="1084" y="1091"/>
                    <a:pt x="1377" y="1264"/>
                  </a:cubicBezTo>
                  <a:cubicBezTo>
                    <a:pt x="1526" y="1353"/>
                    <a:pt x="1686" y="1430"/>
                    <a:pt x="1842" y="1502"/>
                  </a:cubicBezTo>
                  <a:cubicBezTo>
                    <a:pt x="2074" y="1609"/>
                    <a:pt x="2318" y="1723"/>
                    <a:pt x="2514" y="1883"/>
                  </a:cubicBezTo>
                  <a:cubicBezTo>
                    <a:pt x="2693" y="2026"/>
                    <a:pt x="2794" y="2194"/>
                    <a:pt x="2813" y="2372"/>
                  </a:cubicBezTo>
                  <a:cubicBezTo>
                    <a:pt x="2848" y="2771"/>
                    <a:pt x="2485" y="3189"/>
                    <a:pt x="2192" y="3528"/>
                  </a:cubicBezTo>
                  <a:lnTo>
                    <a:pt x="2156" y="3575"/>
                  </a:lnTo>
                  <a:cubicBezTo>
                    <a:pt x="1966" y="3789"/>
                    <a:pt x="1770" y="4017"/>
                    <a:pt x="1650" y="4290"/>
                  </a:cubicBezTo>
                  <a:cubicBezTo>
                    <a:pt x="1615" y="4374"/>
                    <a:pt x="1592" y="4468"/>
                    <a:pt x="1567" y="4559"/>
                  </a:cubicBezTo>
                  <a:cubicBezTo>
                    <a:pt x="1520" y="4743"/>
                    <a:pt x="1472" y="4922"/>
                    <a:pt x="1311" y="5048"/>
                  </a:cubicBezTo>
                  <a:cubicBezTo>
                    <a:pt x="1127" y="5191"/>
                    <a:pt x="924" y="5232"/>
                    <a:pt x="734" y="5268"/>
                  </a:cubicBezTo>
                  <a:cubicBezTo>
                    <a:pt x="454" y="5321"/>
                    <a:pt x="190" y="5375"/>
                    <a:pt x="0" y="5732"/>
                  </a:cubicBezTo>
                  <a:lnTo>
                    <a:pt x="19" y="5744"/>
                  </a:lnTo>
                  <a:cubicBezTo>
                    <a:pt x="209" y="5398"/>
                    <a:pt x="465" y="5345"/>
                    <a:pt x="739" y="5291"/>
                  </a:cubicBezTo>
                  <a:cubicBezTo>
                    <a:pt x="935" y="5255"/>
                    <a:pt x="1133" y="5213"/>
                    <a:pt x="1323" y="5065"/>
                  </a:cubicBezTo>
                  <a:cubicBezTo>
                    <a:pt x="1490" y="4940"/>
                    <a:pt x="1543" y="4749"/>
                    <a:pt x="1592" y="4564"/>
                  </a:cubicBezTo>
                  <a:cubicBezTo>
                    <a:pt x="1615" y="4476"/>
                    <a:pt x="1639" y="4380"/>
                    <a:pt x="1675" y="4303"/>
                  </a:cubicBezTo>
                  <a:cubicBezTo>
                    <a:pt x="1793" y="4028"/>
                    <a:pt x="1985" y="3808"/>
                    <a:pt x="2175" y="3588"/>
                  </a:cubicBezTo>
                  <a:lnTo>
                    <a:pt x="2217" y="3539"/>
                  </a:lnTo>
                  <a:cubicBezTo>
                    <a:pt x="2508" y="3200"/>
                    <a:pt x="2871" y="2783"/>
                    <a:pt x="2836" y="2367"/>
                  </a:cubicBezTo>
                  <a:cubicBezTo>
                    <a:pt x="2818" y="2181"/>
                    <a:pt x="2717" y="2015"/>
                    <a:pt x="2532" y="1866"/>
                  </a:cubicBezTo>
                  <a:cubicBezTo>
                    <a:pt x="2329" y="1705"/>
                    <a:pt x="2085" y="1592"/>
                    <a:pt x="1853" y="1479"/>
                  </a:cubicBezTo>
                  <a:cubicBezTo>
                    <a:pt x="1699" y="1407"/>
                    <a:pt x="1537" y="1336"/>
                    <a:pt x="1389" y="1246"/>
                  </a:cubicBezTo>
                  <a:cubicBezTo>
                    <a:pt x="1103" y="1073"/>
                    <a:pt x="965" y="918"/>
                    <a:pt x="948" y="751"/>
                  </a:cubicBezTo>
                  <a:cubicBezTo>
                    <a:pt x="924" y="544"/>
                    <a:pt x="1103" y="335"/>
                    <a:pt x="1430" y="19"/>
                  </a:cubicBezTo>
                  <a:lnTo>
                    <a:pt x="141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3726925" y="2215800"/>
              <a:ext cx="75700" cy="144475"/>
            </a:xfrm>
            <a:custGeom>
              <a:avLst/>
              <a:gdLst/>
              <a:ahLst/>
              <a:cxnLst/>
              <a:rect l="l" t="t" r="r" b="b"/>
              <a:pathLst>
                <a:path w="3028" h="5779" extrusionOk="0">
                  <a:moveTo>
                    <a:pt x="1383" y="0"/>
                  </a:moveTo>
                  <a:cubicBezTo>
                    <a:pt x="1079" y="315"/>
                    <a:pt x="913" y="542"/>
                    <a:pt x="930" y="780"/>
                  </a:cubicBezTo>
                  <a:cubicBezTo>
                    <a:pt x="949" y="958"/>
                    <a:pt x="1085" y="1137"/>
                    <a:pt x="1353" y="1334"/>
                  </a:cubicBezTo>
                  <a:cubicBezTo>
                    <a:pt x="1491" y="1436"/>
                    <a:pt x="1645" y="1519"/>
                    <a:pt x="1794" y="1609"/>
                  </a:cubicBezTo>
                  <a:cubicBezTo>
                    <a:pt x="2008" y="1728"/>
                    <a:pt x="2228" y="1852"/>
                    <a:pt x="2407" y="2025"/>
                  </a:cubicBezTo>
                  <a:cubicBezTo>
                    <a:pt x="2992" y="2574"/>
                    <a:pt x="2527" y="3116"/>
                    <a:pt x="2121" y="3598"/>
                  </a:cubicBezTo>
                  <a:lnTo>
                    <a:pt x="2110" y="3611"/>
                  </a:lnTo>
                  <a:cubicBezTo>
                    <a:pt x="2080" y="3646"/>
                    <a:pt x="2050" y="3682"/>
                    <a:pt x="2021" y="3711"/>
                  </a:cubicBezTo>
                  <a:cubicBezTo>
                    <a:pt x="1860" y="3897"/>
                    <a:pt x="1711" y="4075"/>
                    <a:pt x="1609" y="4301"/>
                  </a:cubicBezTo>
                  <a:cubicBezTo>
                    <a:pt x="1574" y="4384"/>
                    <a:pt x="1549" y="4474"/>
                    <a:pt x="1526" y="4563"/>
                  </a:cubicBezTo>
                  <a:cubicBezTo>
                    <a:pt x="1485" y="4742"/>
                    <a:pt x="1436" y="4915"/>
                    <a:pt x="1282" y="5041"/>
                  </a:cubicBezTo>
                  <a:cubicBezTo>
                    <a:pt x="1103" y="5189"/>
                    <a:pt x="906" y="5236"/>
                    <a:pt x="721" y="5284"/>
                  </a:cubicBezTo>
                  <a:cubicBezTo>
                    <a:pt x="448" y="5349"/>
                    <a:pt x="191" y="5415"/>
                    <a:pt x="1" y="5767"/>
                  </a:cubicBezTo>
                  <a:lnTo>
                    <a:pt x="19" y="5778"/>
                  </a:lnTo>
                  <a:cubicBezTo>
                    <a:pt x="204" y="5440"/>
                    <a:pt x="460" y="5374"/>
                    <a:pt x="727" y="5308"/>
                  </a:cubicBezTo>
                  <a:cubicBezTo>
                    <a:pt x="919" y="5261"/>
                    <a:pt x="1115" y="5206"/>
                    <a:pt x="1299" y="5058"/>
                  </a:cubicBezTo>
                  <a:cubicBezTo>
                    <a:pt x="1461" y="4926"/>
                    <a:pt x="1508" y="4742"/>
                    <a:pt x="1549" y="4569"/>
                  </a:cubicBezTo>
                  <a:cubicBezTo>
                    <a:pt x="1574" y="4480"/>
                    <a:pt x="1598" y="4390"/>
                    <a:pt x="1634" y="4307"/>
                  </a:cubicBezTo>
                  <a:cubicBezTo>
                    <a:pt x="1728" y="4087"/>
                    <a:pt x="1878" y="3914"/>
                    <a:pt x="2038" y="3729"/>
                  </a:cubicBezTo>
                  <a:cubicBezTo>
                    <a:pt x="2068" y="3694"/>
                    <a:pt x="2098" y="3664"/>
                    <a:pt x="2128" y="3628"/>
                  </a:cubicBezTo>
                  <a:lnTo>
                    <a:pt x="2140" y="3616"/>
                  </a:lnTo>
                  <a:cubicBezTo>
                    <a:pt x="2533" y="3152"/>
                    <a:pt x="3028" y="2567"/>
                    <a:pt x="2426" y="2008"/>
                  </a:cubicBezTo>
                  <a:cubicBezTo>
                    <a:pt x="2241" y="1835"/>
                    <a:pt x="2021" y="1709"/>
                    <a:pt x="1807" y="1585"/>
                  </a:cubicBezTo>
                  <a:cubicBezTo>
                    <a:pt x="1657" y="1502"/>
                    <a:pt x="1508" y="1412"/>
                    <a:pt x="1371" y="1316"/>
                  </a:cubicBezTo>
                  <a:cubicBezTo>
                    <a:pt x="1103" y="1120"/>
                    <a:pt x="972" y="947"/>
                    <a:pt x="954" y="774"/>
                  </a:cubicBezTo>
                  <a:cubicBezTo>
                    <a:pt x="936" y="554"/>
                    <a:pt x="1103" y="328"/>
                    <a:pt x="1395" y="18"/>
                  </a:cubicBezTo>
                  <a:lnTo>
                    <a:pt x="1383"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3722475" y="2216075"/>
              <a:ext cx="69300" cy="145850"/>
            </a:xfrm>
            <a:custGeom>
              <a:avLst/>
              <a:gdLst/>
              <a:ahLst/>
              <a:cxnLst/>
              <a:rect l="l" t="t" r="r" b="b"/>
              <a:pathLst>
                <a:path w="2772" h="5834" extrusionOk="0">
                  <a:moveTo>
                    <a:pt x="1347" y="1"/>
                  </a:moveTo>
                  <a:lnTo>
                    <a:pt x="1347" y="1"/>
                  </a:lnTo>
                  <a:cubicBezTo>
                    <a:pt x="847" y="590"/>
                    <a:pt x="739" y="919"/>
                    <a:pt x="1358" y="1455"/>
                  </a:cubicBezTo>
                  <a:cubicBezTo>
                    <a:pt x="1477" y="1549"/>
                    <a:pt x="1603" y="1639"/>
                    <a:pt x="1722" y="1722"/>
                  </a:cubicBezTo>
                  <a:cubicBezTo>
                    <a:pt x="1942" y="1877"/>
                    <a:pt x="2163" y="2038"/>
                    <a:pt x="2329" y="2247"/>
                  </a:cubicBezTo>
                  <a:cubicBezTo>
                    <a:pt x="2741" y="2783"/>
                    <a:pt x="2389" y="3259"/>
                    <a:pt x="1985" y="3694"/>
                  </a:cubicBezTo>
                  <a:lnTo>
                    <a:pt x="1949" y="3736"/>
                  </a:lnTo>
                  <a:cubicBezTo>
                    <a:pt x="1782" y="3921"/>
                    <a:pt x="1620" y="4100"/>
                    <a:pt x="1520" y="4332"/>
                  </a:cubicBezTo>
                  <a:cubicBezTo>
                    <a:pt x="1484" y="4422"/>
                    <a:pt x="1460" y="4511"/>
                    <a:pt x="1441" y="4593"/>
                  </a:cubicBezTo>
                  <a:cubicBezTo>
                    <a:pt x="1406" y="4736"/>
                    <a:pt x="1377" y="4874"/>
                    <a:pt x="1263" y="5000"/>
                  </a:cubicBezTo>
                  <a:cubicBezTo>
                    <a:pt x="1097" y="5190"/>
                    <a:pt x="888" y="5255"/>
                    <a:pt x="691" y="5316"/>
                  </a:cubicBezTo>
                  <a:cubicBezTo>
                    <a:pt x="440" y="5398"/>
                    <a:pt x="179" y="5481"/>
                    <a:pt x="0" y="5822"/>
                  </a:cubicBezTo>
                  <a:lnTo>
                    <a:pt x="24" y="5833"/>
                  </a:lnTo>
                  <a:cubicBezTo>
                    <a:pt x="197" y="5500"/>
                    <a:pt x="440" y="5423"/>
                    <a:pt x="698" y="5338"/>
                  </a:cubicBezTo>
                  <a:cubicBezTo>
                    <a:pt x="899" y="5273"/>
                    <a:pt x="1108" y="5208"/>
                    <a:pt x="1281" y="5017"/>
                  </a:cubicBezTo>
                  <a:cubicBezTo>
                    <a:pt x="1400" y="4887"/>
                    <a:pt x="1430" y="4749"/>
                    <a:pt x="1466" y="4601"/>
                  </a:cubicBezTo>
                  <a:cubicBezTo>
                    <a:pt x="1484" y="4516"/>
                    <a:pt x="1507" y="4428"/>
                    <a:pt x="1543" y="4343"/>
                  </a:cubicBezTo>
                  <a:cubicBezTo>
                    <a:pt x="1639" y="4112"/>
                    <a:pt x="1799" y="3939"/>
                    <a:pt x="1966" y="3754"/>
                  </a:cubicBezTo>
                  <a:lnTo>
                    <a:pt x="2002" y="3713"/>
                  </a:lnTo>
                  <a:cubicBezTo>
                    <a:pt x="2395" y="3284"/>
                    <a:pt x="2771" y="2783"/>
                    <a:pt x="2348" y="2234"/>
                  </a:cubicBezTo>
                  <a:cubicBezTo>
                    <a:pt x="2181" y="2020"/>
                    <a:pt x="1955" y="1860"/>
                    <a:pt x="1740" y="1705"/>
                  </a:cubicBezTo>
                  <a:cubicBezTo>
                    <a:pt x="1614" y="1621"/>
                    <a:pt x="1490" y="1532"/>
                    <a:pt x="1377" y="1436"/>
                  </a:cubicBezTo>
                  <a:cubicBezTo>
                    <a:pt x="781" y="924"/>
                    <a:pt x="852" y="620"/>
                    <a:pt x="1364" y="18"/>
                  </a:cubicBezTo>
                  <a:lnTo>
                    <a:pt x="1347"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3718900" y="2216700"/>
              <a:ext cx="62275" cy="147300"/>
            </a:xfrm>
            <a:custGeom>
              <a:avLst/>
              <a:gdLst/>
              <a:ahLst/>
              <a:cxnLst/>
              <a:rect l="l" t="t" r="r" b="b"/>
              <a:pathLst>
                <a:path w="2491" h="5892" extrusionOk="0">
                  <a:moveTo>
                    <a:pt x="1305" y="0"/>
                  </a:moveTo>
                  <a:lnTo>
                    <a:pt x="1305" y="0"/>
                  </a:lnTo>
                  <a:cubicBezTo>
                    <a:pt x="841" y="608"/>
                    <a:pt x="745" y="965"/>
                    <a:pt x="1341" y="1573"/>
                  </a:cubicBezTo>
                  <a:cubicBezTo>
                    <a:pt x="1430" y="1667"/>
                    <a:pt x="1531" y="1757"/>
                    <a:pt x="1627" y="1846"/>
                  </a:cubicBezTo>
                  <a:cubicBezTo>
                    <a:pt x="1842" y="2031"/>
                    <a:pt x="2062" y="2228"/>
                    <a:pt x="2199" y="2478"/>
                  </a:cubicBezTo>
                  <a:cubicBezTo>
                    <a:pt x="2478" y="3009"/>
                    <a:pt x="2156" y="3425"/>
                    <a:pt x="1829" y="3771"/>
                  </a:cubicBezTo>
                  <a:cubicBezTo>
                    <a:pt x="1806" y="3795"/>
                    <a:pt x="1782" y="3825"/>
                    <a:pt x="1757" y="3848"/>
                  </a:cubicBezTo>
                  <a:cubicBezTo>
                    <a:pt x="1644" y="3968"/>
                    <a:pt x="1526" y="4092"/>
                    <a:pt x="1448" y="4254"/>
                  </a:cubicBezTo>
                  <a:cubicBezTo>
                    <a:pt x="1394" y="4361"/>
                    <a:pt x="1370" y="4461"/>
                    <a:pt x="1347" y="4568"/>
                  </a:cubicBezTo>
                  <a:cubicBezTo>
                    <a:pt x="1305" y="4730"/>
                    <a:pt x="1270" y="4879"/>
                    <a:pt x="1144" y="5016"/>
                  </a:cubicBezTo>
                  <a:cubicBezTo>
                    <a:pt x="977" y="5183"/>
                    <a:pt x="805" y="5261"/>
                    <a:pt x="632" y="5332"/>
                  </a:cubicBezTo>
                  <a:cubicBezTo>
                    <a:pt x="393" y="5439"/>
                    <a:pt x="162" y="5541"/>
                    <a:pt x="0" y="5885"/>
                  </a:cubicBezTo>
                  <a:lnTo>
                    <a:pt x="19" y="5891"/>
                  </a:lnTo>
                  <a:cubicBezTo>
                    <a:pt x="179" y="5558"/>
                    <a:pt x="405" y="5456"/>
                    <a:pt x="643" y="5355"/>
                  </a:cubicBezTo>
                  <a:cubicBezTo>
                    <a:pt x="816" y="5278"/>
                    <a:pt x="995" y="5200"/>
                    <a:pt x="1155" y="5033"/>
                  </a:cubicBezTo>
                  <a:cubicBezTo>
                    <a:pt x="1293" y="4890"/>
                    <a:pt x="1328" y="4736"/>
                    <a:pt x="1370" y="4576"/>
                  </a:cubicBezTo>
                  <a:cubicBezTo>
                    <a:pt x="1394" y="4468"/>
                    <a:pt x="1418" y="4367"/>
                    <a:pt x="1466" y="4265"/>
                  </a:cubicBezTo>
                  <a:cubicBezTo>
                    <a:pt x="1543" y="4111"/>
                    <a:pt x="1656" y="3991"/>
                    <a:pt x="1776" y="3861"/>
                  </a:cubicBezTo>
                  <a:cubicBezTo>
                    <a:pt x="1799" y="3836"/>
                    <a:pt x="1823" y="3812"/>
                    <a:pt x="1847" y="3789"/>
                  </a:cubicBezTo>
                  <a:cubicBezTo>
                    <a:pt x="2205" y="3407"/>
                    <a:pt x="2491" y="2984"/>
                    <a:pt x="2216" y="2467"/>
                  </a:cubicBezTo>
                  <a:cubicBezTo>
                    <a:pt x="2085" y="2209"/>
                    <a:pt x="1859" y="2013"/>
                    <a:pt x="1644" y="1829"/>
                  </a:cubicBezTo>
                  <a:cubicBezTo>
                    <a:pt x="1549" y="1739"/>
                    <a:pt x="1448" y="1650"/>
                    <a:pt x="1353" y="1560"/>
                  </a:cubicBezTo>
                  <a:cubicBezTo>
                    <a:pt x="781" y="971"/>
                    <a:pt x="847" y="644"/>
                    <a:pt x="1323" y="12"/>
                  </a:cubicBezTo>
                  <a:lnTo>
                    <a:pt x="1305"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3715600" y="2217400"/>
              <a:ext cx="56175" cy="149125"/>
            </a:xfrm>
            <a:custGeom>
              <a:avLst/>
              <a:gdLst/>
              <a:ahLst/>
              <a:cxnLst/>
              <a:rect l="l" t="t" r="r" b="b"/>
              <a:pathLst>
                <a:path w="2247" h="5965" extrusionOk="0">
                  <a:moveTo>
                    <a:pt x="1270" y="1"/>
                  </a:moveTo>
                  <a:cubicBezTo>
                    <a:pt x="841" y="621"/>
                    <a:pt x="745" y="990"/>
                    <a:pt x="1259" y="1652"/>
                  </a:cubicBezTo>
                  <a:cubicBezTo>
                    <a:pt x="1336" y="1752"/>
                    <a:pt x="1425" y="1854"/>
                    <a:pt x="1515" y="1950"/>
                  </a:cubicBezTo>
                  <a:cubicBezTo>
                    <a:pt x="1699" y="2158"/>
                    <a:pt x="1889" y="2373"/>
                    <a:pt x="1997" y="2634"/>
                  </a:cubicBezTo>
                  <a:cubicBezTo>
                    <a:pt x="2224" y="3171"/>
                    <a:pt x="1955" y="3547"/>
                    <a:pt x="1663" y="3844"/>
                  </a:cubicBezTo>
                  <a:cubicBezTo>
                    <a:pt x="1639" y="3868"/>
                    <a:pt x="1622" y="3891"/>
                    <a:pt x="1598" y="3910"/>
                  </a:cubicBezTo>
                  <a:cubicBezTo>
                    <a:pt x="1490" y="4017"/>
                    <a:pt x="1389" y="4119"/>
                    <a:pt x="1323" y="4255"/>
                  </a:cubicBezTo>
                  <a:cubicBezTo>
                    <a:pt x="1270" y="4362"/>
                    <a:pt x="1246" y="4469"/>
                    <a:pt x="1229" y="4576"/>
                  </a:cubicBezTo>
                  <a:cubicBezTo>
                    <a:pt x="1193" y="4726"/>
                    <a:pt x="1163" y="4869"/>
                    <a:pt x="1050" y="4999"/>
                  </a:cubicBezTo>
                  <a:cubicBezTo>
                    <a:pt x="907" y="5178"/>
                    <a:pt x="745" y="5274"/>
                    <a:pt x="585" y="5363"/>
                  </a:cubicBezTo>
                  <a:cubicBezTo>
                    <a:pt x="358" y="5494"/>
                    <a:pt x="143" y="5620"/>
                    <a:pt x="1" y="5959"/>
                  </a:cubicBezTo>
                  <a:lnTo>
                    <a:pt x="25" y="5965"/>
                  </a:lnTo>
                  <a:cubicBezTo>
                    <a:pt x="168" y="5637"/>
                    <a:pt x="377" y="5513"/>
                    <a:pt x="597" y="5381"/>
                  </a:cubicBezTo>
                  <a:cubicBezTo>
                    <a:pt x="758" y="5291"/>
                    <a:pt x="924" y="5197"/>
                    <a:pt x="1073" y="5018"/>
                  </a:cubicBezTo>
                  <a:cubicBezTo>
                    <a:pt x="1187" y="4881"/>
                    <a:pt x="1216" y="4726"/>
                    <a:pt x="1252" y="4576"/>
                  </a:cubicBezTo>
                  <a:cubicBezTo>
                    <a:pt x="1270" y="4476"/>
                    <a:pt x="1295" y="4369"/>
                    <a:pt x="1347" y="4262"/>
                  </a:cubicBezTo>
                  <a:cubicBezTo>
                    <a:pt x="1413" y="4130"/>
                    <a:pt x="1509" y="4034"/>
                    <a:pt x="1616" y="3927"/>
                  </a:cubicBezTo>
                  <a:cubicBezTo>
                    <a:pt x="1633" y="3910"/>
                    <a:pt x="1658" y="3886"/>
                    <a:pt x="1681" y="3861"/>
                  </a:cubicBezTo>
                  <a:cubicBezTo>
                    <a:pt x="1979" y="3558"/>
                    <a:pt x="2247" y="3176"/>
                    <a:pt x="2021" y="2623"/>
                  </a:cubicBezTo>
                  <a:cubicBezTo>
                    <a:pt x="1914" y="2360"/>
                    <a:pt x="1716" y="2140"/>
                    <a:pt x="1532" y="1931"/>
                  </a:cubicBezTo>
                  <a:cubicBezTo>
                    <a:pt x="1443" y="1837"/>
                    <a:pt x="1359" y="1741"/>
                    <a:pt x="1276" y="1639"/>
                  </a:cubicBezTo>
                  <a:cubicBezTo>
                    <a:pt x="770" y="984"/>
                    <a:pt x="866" y="621"/>
                    <a:pt x="1287" y="14"/>
                  </a:cubicBezTo>
                  <a:lnTo>
                    <a:pt x="1270"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3712775" y="2218150"/>
              <a:ext cx="48750" cy="151200"/>
            </a:xfrm>
            <a:custGeom>
              <a:avLst/>
              <a:gdLst/>
              <a:ahLst/>
              <a:cxnLst/>
              <a:rect l="l" t="t" r="r" b="b"/>
              <a:pathLst>
                <a:path w="1950" h="6048" extrusionOk="0">
                  <a:moveTo>
                    <a:pt x="1222" y="1"/>
                  </a:moveTo>
                  <a:cubicBezTo>
                    <a:pt x="836" y="627"/>
                    <a:pt x="764" y="943"/>
                    <a:pt x="1097" y="1592"/>
                  </a:cubicBezTo>
                  <a:cubicBezTo>
                    <a:pt x="1174" y="1747"/>
                    <a:pt x="1276" y="1895"/>
                    <a:pt x="1377" y="2038"/>
                  </a:cubicBezTo>
                  <a:cubicBezTo>
                    <a:pt x="1515" y="2241"/>
                    <a:pt x="1663" y="2450"/>
                    <a:pt x="1746" y="2695"/>
                  </a:cubicBezTo>
                  <a:cubicBezTo>
                    <a:pt x="1925" y="3218"/>
                    <a:pt x="1859" y="3510"/>
                    <a:pt x="1479" y="3910"/>
                  </a:cubicBezTo>
                  <a:cubicBezTo>
                    <a:pt x="1460" y="3933"/>
                    <a:pt x="1436" y="3957"/>
                    <a:pt x="1419" y="3974"/>
                  </a:cubicBezTo>
                  <a:cubicBezTo>
                    <a:pt x="1306" y="4089"/>
                    <a:pt x="1216" y="4183"/>
                    <a:pt x="1144" y="4362"/>
                  </a:cubicBezTo>
                  <a:cubicBezTo>
                    <a:pt x="1109" y="4452"/>
                    <a:pt x="1092" y="4541"/>
                    <a:pt x="1073" y="4625"/>
                  </a:cubicBezTo>
                  <a:cubicBezTo>
                    <a:pt x="1050" y="4768"/>
                    <a:pt x="1026" y="4904"/>
                    <a:pt x="919" y="5035"/>
                  </a:cubicBezTo>
                  <a:cubicBezTo>
                    <a:pt x="787" y="5203"/>
                    <a:pt x="650" y="5310"/>
                    <a:pt x="520" y="5411"/>
                  </a:cubicBezTo>
                  <a:cubicBezTo>
                    <a:pt x="317" y="5560"/>
                    <a:pt x="126" y="5703"/>
                    <a:pt x="1" y="6042"/>
                  </a:cubicBezTo>
                  <a:lnTo>
                    <a:pt x="25" y="6048"/>
                  </a:lnTo>
                  <a:cubicBezTo>
                    <a:pt x="144" y="5720"/>
                    <a:pt x="335" y="5577"/>
                    <a:pt x="531" y="5428"/>
                  </a:cubicBezTo>
                  <a:cubicBezTo>
                    <a:pt x="668" y="5327"/>
                    <a:pt x="806" y="5220"/>
                    <a:pt x="936" y="5054"/>
                  </a:cubicBezTo>
                  <a:cubicBezTo>
                    <a:pt x="1043" y="4917"/>
                    <a:pt x="1073" y="4768"/>
                    <a:pt x="1097" y="4631"/>
                  </a:cubicBezTo>
                  <a:cubicBezTo>
                    <a:pt x="1114" y="4546"/>
                    <a:pt x="1133" y="4458"/>
                    <a:pt x="1169" y="4367"/>
                  </a:cubicBezTo>
                  <a:cubicBezTo>
                    <a:pt x="1235" y="4196"/>
                    <a:pt x="1317" y="4112"/>
                    <a:pt x="1430" y="3993"/>
                  </a:cubicBezTo>
                  <a:cubicBezTo>
                    <a:pt x="1455" y="3969"/>
                    <a:pt x="1479" y="3951"/>
                    <a:pt x="1496" y="3927"/>
                  </a:cubicBezTo>
                  <a:cubicBezTo>
                    <a:pt x="1884" y="3522"/>
                    <a:pt x="1949" y="3218"/>
                    <a:pt x="1765" y="2682"/>
                  </a:cubicBezTo>
                  <a:cubicBezTo>
                    <a:pt x="1681" y="2444"/>
                    <a:pt x="1538" y="2230"/>
                    <a:pt x="1395" y="2027"/>
                  </a:cubicBezTo>
                  <a:cubicBezTo>
                    <a:pt x="1293" y="1884"/>
                    <a:pt x="1193" y="1735"/>
                    <a:pt x="1114" y="1579"/>
                  </a:cubicBezTo>
                  <a:cubicBezTo>
                    <a:pt x="787" y="936"/>
                    <a:pt x="853" y="638"/>
                    <a:pt x="1240" y="14"/>
                  </a:cubicBezTo>
                  <a:lnTo>
                    <a:pt x="1222"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3709950" y="2219050"/>
              <a:ext cx="42325" cy="153300"/>
            </a:xfrm>
            <a:custGeom>
              <a:avLst/>
              <a:gdLst/>
              <a:ahLst/>
              <a:cxnLst/>
              <a:rect l="l" t="t" r="r" b="b"/>
              <a:pathLst>
                <a:path w="1693" h="6132" extrusionOk="0">
                  <a:moveTo>
                    <a:pt x="1169" y="0"/>
                  </a:moveTo>
                  <a:cubicBezTo>
                    <a:pt x="817" y="614"/>
                    <a:pt x="746" y="960"/>
                    <a:pt x="1020" y="1639"/>
                  </a:cubicBezTo>
                  <a:cubicBezTo>
                    <a:pt x="1079" y="1801"/>
                    <a:pt x="1163" y="1955"/>
                    <a:pt x="1246" y="2110"/>
                  </a:cubicBezTo>
                  <a:cubicBezTo>
                    <a:pt x="1365" y="2330"/>
                    <a:pt x="1485" y="2557"/>
                    <a:pt x="1549" y="2807"/>
                  </a:cubicBezTo>
                  <a:cubicBezTo>
                    <a:pt x="1669" y="3283"/>
                    <a:pt x="1663" y="3605"/>
                    <a:pt x="1299" y="3957"/>
                  </a:cubicBezTo>
                  <a:cubicBezTo>
                    <a:pt x="1103" y="4147"/>
                    <a:pt x="1056" y="4339"/>
                    <a:pt x="1001" y="4546"/>
                  </a:cubicBezTo>
                  <a:cubicBezTo>
                    <a:pt x="966" y="4696"/>
                    <a:pt x="924" y="4856"/>
                    <a:pt x="817" y="5024"/>
                  </a:cubicBezTo>
                  <a:cubicBezTo>
                    <a:pt x="704" y="5197"/>
                    <a:pt x="578" y="5321"/>
                    <a:pt x="460" y="5434"/>
                  </a:cubicBezTo>
                  <a:cubicBezTo>
                    <a:pt x="281" y="5618"/>
                    <a:pt x="108" y="5791"/>
                    <a:pt x="1" y="6126"/>
                  </a:cubicBezTo>
                  <a:lnTo>
                    <a:pt x="25" y="6132"/>
                  </a:lnTo>
                  <a:cubicBezTo>
                    <a:pt x="126" y="5804"/>
                    <a:pt x="298" y="5637"/>
                    <a:pt x="477" y="5452"/>
                  </a:cubicBezTo>
                  <a:cubicBezTo>
                    <a:pt x="597" y="5332"/>
                    <a:pt x="721" y="5214"/>
                    <a:pt x="834" y="5035"/>
                  </a:cubicBezTo>
                  <a:cubicBezTo>
                    <a:pt x="941" y="4868"/>
                    <a:pt x="984" y="4708"/>
                    <a:pt x="1026" y="4553"/>
                  </a:cubicBezTo>
                  <a:cubicBezTo>
                    <a:pt x="1079" y="4350"/>
                    <a:pt x="1127" y="4160"/>
                    <a:pt x="1317" y="3974"/>
                  </a:cubicBezTo>
                  <a:cubicBezTo>
                    <a:pt x="1686" y="3617"/>
                    <a:pt x="1692" y="3283"/>
                    <a:pt x="1568" y="2802"/>
                  </a:cubicBezTo>
                  <a:cubicBezTo>
                    <a:pt x="1508" y="2551"/>
                    <a:pt x="1383" y="2318"/>
                    <a:pt x="1263" y="2098"/>
                  </a:cubicBezTo>
                  <a:cubicBezTo>
                    <a:pt x="1186" y="1949"/>
                    <a:pt x="1103" y="1794"/>
                    <a:pt x="1037" y="1633"/>
                  </a:cubicBezTo>
                  <a:cubicBezTo>
                    <a:pt x="770" y="960"/>
                    <a:pt x="847" y="621"/>
                    <a:pt x="1186" y="13"/>
                  </a:cubicBezTo>
                  <a:lnTo>
                    <a:pt x="1169"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3707125" y="2219950"/>
              <a:ext cx="36675" cy="155525"/>
            </a:xfrm>
            <a:custGeom>
              <a:avLst/>
              <a:gdLst/>
              <a:ahLst/>
              <a:cxnLst/>
              <a:rect l="l" t="t" r="r" b="b"/>
              <a:pathLst>
                <a:path w="1467" h="6221" extrusionOk="0">
                  <a:moveTo>
                    <a:pt x="1097" y="0"/>
                  </a:moveTo>
                  <a:cubicBezTo>
                    <a:pt x="776" y="644"/>
                    <a:pt x="740" y="1020"/>
                    <a:pt x="936" y="1675"/>
                  </a:cubicBezTo>
                  <a:cubicBezTo>
                    <a:pt x="990" y="1842"/>
                    <a:pt x="1049" y="1996"/>
                    <a:pt x="1114" y="2151"/>
                  </a:cubicBezTo>
                  <a:cubicBezTo>
                    <a:pt x="1210" y="2390"/>
                    <a:pt x="1312" y="2640"/>
                    <a:pt x="1359" y="2896"/>
                  </a:cubicBezTo>
                  <a:cubicBezTo>
                    <a:pt x="1442" y="3402"/>
                    <a:pt x="1425" y="3641"/>
                    <a:pt x="1126" y="3992"/>
                  </a:cubicBezTo>
                  <a:cubicBezTo>
                    <a:pt x="1090" y="4028"/>
                    <a:pt x="1062" y="4058"/>
                    <a:pt x="1032" y="4081"/>
                  </a:cubicBezTo>
                  <a:cubicBezTo>
                    <a:pt x="971" y="4141"/>
                    <a:pt x="930" y="4188"/>
                    <a:pt x="876" y="4308"/>
                  </a:cubicBezTo>
                  <a:cubicBezTo>
                    <a:pt x="834" y="4410"/>
                    <a:pt x="817" y="4523"/>
                    <a:pt x="804" y="4630"/>
                  </a:cubicBezTo>
                  <a:cubicBezTo>
                    <a:pt x="787" y="4754"/>
                    <a:pt x="776" y="4886"/>
                    <a:pt x="710" y="5005"/>
                  </a:cubicBezTo>
                  <a:cubicBezTo>
                    <a:pt x="614" y="5189"/>
                    <a:pt x="507" y="5326"/>
                    <a:pt x="405" y="5464"/>
                  </a:cubicBezTo>
                  <a:cubicBezTo>
                    <a:pt x="239" y="5678"/>
                    <a:pt x="84" y="5881"/>
                    <a:pt x="1" y="6214"/>
                  </a:cubicBezTo>
                  <a:lnTo>
                    <a:pt x="18" y="6220"/>
                  </a:lnTo>
                  <a:cubicBezTo>
                    <a:pt x="102" y="5893"/>
                    <a:pt x="257" y="5690"/>
                    <a:pt x="424" y="5475"/>
                  </a:cubicBezTo>
                  <a:cubicBezTo>
                    <a:pt x="525" y="5339"/>
                    <a:pt x="638" y="5202"/>
                    <a:pt x="733" y="5018"/>
                  </a:cubicBezTo>
                  <a:cubicBezTo>
                    <a:pt x="793" y="4892"/>
                    <a:pt x="811" y="4760"/>
                    <a:pt x="829" y="4630"/>
                  </a:cubicBezTo>
                  <a:cubicBezTo>
                    <a:pt x="840" y="4523"/>
                    <a:pt x="859" y="4416"/>
                    <a:pt x="900" y="4314"/>
                  </a:cubicBezTo>
                  <a:cubicBezTo>
                    <a:pt x="947" y="4201"/>
                    <a:pt x="996" y="4160"/>
                    <a:pt x="1049" y="4100"/>
                  </a:cubicBezTo>
                  <a:cubicBezTo>
                    <a:pt x="1079" y="4075"/>
                    <a:pt x="1109" y="4045"/>
                    <a:pt x="1145" y="4004"/>
                  </a:cubicBezTo>
                  <a:cubicBezTo>
                    <a:pt x="1448" y="3646"/>
                    <a:pt x="1466" y="3385"/>
                    <a:pt x="1383" y="2890"/>
                  </a:cubicBezTo>
                  <a:cubicBezTo>
                    <a:pt x="1335" y="2634"/>
                    <a:pt x="1233" y="2384"/>
                    <a:pt x="1139" y="2145"/>
                  </a:cubicBezTo>
                  <a:cubicBezTo>
                    <a:pt x="1073" y="1991"/>
                    <a:pt x="1007" y="1829"/>
                    <a:pt x="960" y="1669"/>
                  </a:cubicBezTo>
                  <a:cubicBezTo>
                    <a:pt x="763" y="1020"/>
                    <a:pt x="798" y="649"/>
                    <a:pt x="1114" y="6"/>
                  </a:cubicBezTo>
                  <a:lnTo>
                    <a:pt x="1097"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703850" y="2220700"/>
              <a:ext cx="31900" cy="157600"/>
            </a:xfrm>
            <a:custGeom>
              <a:avLst/>
              <a:gdLst/>
              <a:ahLst/>
              <a:cxnLst/>
              <a:rect l="l" t="t" r="r" b="b"/>
              <a:pathLst>
                <a:path w="1276" h="6304" extrusionOk="0">
                  <a:moveTo>
                    <a:pt x="1014" y="0"/>
                  </a:moveTo>
                  <a:cubicBezTo>
                    <a:pt x="751" y="619"/>
                    <a:pt x="709" y="1037"/>
                    <a:pt x="871" y="1699"/>
                  </a:cubicBezTo>
                  <a:cubicBezTo>
                    <a:pt x="907" y="1859"/>
                    <a:pt x="954" y="2021"/>
                    <a:pt x="1001" y="2175"/>
                  </a:cubicBezTo>
                  <a:cubicBezTo>
                    <a:pt x="1078" y="2425"/>
                    <a:pt x="1163" y="2687"/>
                    <a:pt x="1193" y="2961"/>
                  </a:cubicBezTo>
                  <a:cubicBezTo>
                    <a:pt x="1240" y="3402"/>
                    <a:pt x="1251" y="3688"/>
                    <a:pt x="971" y="4004"/>
                  </a:cubicBezTo>
                  <a:cubicBezTo>
                    <a:pt x="805" y="4194"/>
                    <a:pt x="775" y="4367"/>
                    <a:pt x="734" y="4576"/>
                  </a:cubicBezTo>
                  <a:cubicBezTo>
                    <a:pt x="709" y="4707"/>
                    <a:pt x="679" y="4837"/>
                    <a:pt x="613" y="4993"/>
                  </a:cubicBezTo>
                  <a:cubicBezTo>
                    <a:pt x="536" y="5183"/>
                    <a:pt x="442" y="5338"/>
                    <a:pt x="352" y="5494"/>
                  </a:cubicBezTo>
                  <a:cubicBezTo>
                    <a:pt x="203" y="5738"/>
                    <a:pt x="66" y="5970"/>
                    <a:pt x="0" y="6303"/>
                  </a:cubicBezTo>
                  <a:lnTo>
                    <a:pt x="24" y="6303"/>
                  </a:lnTo>
                  <a:cubicBezTo>
                    <a:pt x="90" y="5981"/>
                    <a:pt x="227" y="5750"/>
                    <a:pt x="370" y="5505"/>
                  </a:cubicBezTo>
                  <a:cubicBezTo>
                    <a:pt x="465" y="5351"/>
                    <a:pt x="561" y="5189"/>
                    <a:pt x="638" y="5005"/>
                  </a:cubicBezTo>
                  <a:cubicBezTo>
                    <a:pt x="704" y="4850"/>
                    <a:pt x="734" y="4713"/>
                    <a:pt x="756" y="4576"/>
                  </a:cubicBezTo>
                  <a:cubicBezTo>
                    <a:pt x="792" y="4380"/>
                    <a:pt x="828" y="4207"/>
                    <a:pt x="990" y="4022"/>
                  </a:cubicBezTo>
                  <a:cubicBezTo>
                    <a:pt x="1276" y="3701"/>
                    <a:pt x="1264" y="3402"/>
                    <a:pt x="1215" y="2956"/>
                  </a:cubicBezTo>
                  <a:cubicBezTo>
                    <a:pt x="1185" y="2687"/>
                    <a:pt x="1102" y="2420"/>
                    <a:pt x="1025" y="2169"/>
                  </a:cubicBezTo>
                  <a:cubicBezTo>
                    <a:pt x="978" y="2013"/>
                    <a:pt x="929" y="1853"/>
                    <a:pt x="894" y="1692"/>
                  </a:cubicBezTo>
                  <a:cubicBezTo>
                    <a:pt x="739" y="1037"/>
                    <a:pt x="775" y="627"/>
                    <a:pt x="1037" y="12"/>
                  </a:cubicBezTo>
                  <a:lnTo>
                    <a:pt x="1014"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700125" y="2221450"/>
              <a:ext cx="29075" cy="159700"/>
            </a:xfrm>
            <a:custGeom>
              <a:avLst/>
              <a:gdLst/>
              <a:ahLst/>
              <a:cxnLst/>
              <a:rect l="l" t="t" r="r" b="b"/>
              <a:pathLst>
                <a:path w="1163" h="6388" extrusionOk="0">
                  <a:moveTo>
                    <a:pt x="918" y="0"/>
                  </a:moveTo>
                  <a:cubicBezTo>
                    <a:pt x="655" y="762"/>
                    <a:pt x="781" y="1383"/>
                    <a:pt x="913" y="2038"/>
                  </a:cubicBezTo>
                  <a:cubicBezTo>
                    <a:pt x="966" y="2305"/>
                    <a:pt x="1020" y="2580"/>
                    <a:pt x="1048" y="2884"/>
                  </a:cubicBezTo>
                  <a:lnTo>
                    <a:pt x="1056" y="2926"/>
                  </a:lnTo>
                  <a:cubicBezTo>
                    <a:pt x="1084" y="3152"/>
                    <a:pt x="1139" y="3622"/>
                    <a:pt x="1020" y="3819"/>
                  </a:cubicBezTo>
                  <a:cubicBezTo>
                    <a:pt x="990" y="3855"/>
                    <a:pt x="954" y="3891"/>
                    <a:pt x="918" y="3921"/>
                  </a:cubicBezTo>
                  <a:cubicBezTo>
                    <a:pt x="888" y="3944"/>
                    <a:pt x="858" y="3974"/>
                    <a:pt x="841" y="3998"/>
                  </a:cubicBezTo>
                  <a:cubicBezTo>
                    <a:pt x="823" y="4028"/>
                    <a:pt x="798" y="4045"/>
                    <a:pt x="775" y="4064"/>
                  </a:cubicBezTo>
                  <a:cubicBezTo>
                    <a:pt x="740" y="4087"/>
                    <a:pt x="704" y="4117"/>
                    <a:pt x="668" y="4183"/>
                  </a:cubicBezTo>
                  <a:cubicBezTo>
                    <a:pt x="614" y="4290"/>
                    <a:pt x="602" y="4444"/>
                    <a:pt x="591" y="4600"/>
                  </a:cubicBezTo>
                  <a:cubicBezTo>
                    <a:pt x="584" y="4719"/>
                    <a:pt x="578" y="4837"/>
                    <a:pt x="548" y="4922"/>
                  </a:cubicBezTo>
                  <a:cubicBezTo>
                    <a:pt x="484" y="5136"/>
                    <a:pt x="394" y="5326"/>
                    <a:pt x="305" y="5517"/>
                  </a:cubicBezTo>
                  <a:cubicBezTo>
                    <a:pt x="179" y="5780"/>
                    <a:pt x="55" y="6053"/>
                    <a:pt x="0" y="6380"/>
                  </a:cubicBezTo>
                  <a:lnTo>
                    <a:pt x="25" y="6387"/>
                  </a:lnTo>
                  <a:cubicBezTo>
                    <a:pt x="78" y="6059"/>
                    <a:pt x="198" y="5803"/>
                    <a:pt x="328" y="5522"/>
                  </a:cubicBezTo>
                  <a:cubicBezTo>
                    <a:pt x="418" y="5338"/>
                    <a:pt x="507" y="5142"/>
                    <a:pt x="572" y="4928"/>
                  </a:cubicBezTo>
                  <a:cubicBezTo>
                    <a:pt x="602" y="4837"/>
                    <a:pt x="608" y="4724"/>
                    <a:pt x="614" y="4606"/>
                  </a:cubicBezTo>
                  <a:cubicBezTo>
                    <a:pt x="627" y="4450"/>
                    <a:pt x="638" y="4296"/>
                    <a:pt x="685" y="4194"/>
                  </a:cubicBezTo>
                  <a:cubicBezTo>
                    <a:pt x="721" y="4135"/>
                    <a:pt x="751" y="4111"/>
                    <a:pt x="787" y="4087"/>
                  </a:cubicBezTo>
                  <a:cubicBezTo>
                    <a:pt x="811" y="4064"/>
                    <a:pt x="841" y="4045"/>
                    <a:pt x="864" y="4010"/>
                  </a:cubicBezTo>
                  <a:cubicBezTo>
                    <a:pt x="877" y="3985"/>
                    <a:pt x="905" y="3962"/>
                    <a:pt x="936" y="3938"/>
                  </a:cubicBezTo>
                  <a:cubicBezTo>
                    <a:pt x="971" y="3908"/>
                    <a:pt x="1013" y="3872"/>
                    <a:pt x="1037" y="3831"/>
                  </a:cubicBezTo>
                  <a:cubicBezTo>
                    <a:pt x="1163" y="3628"/>
                    <a:pt x="1109" y="3152"/>
                    <a:pt x="1078" y="2926"/>
                  </a:cubicBezTo>
                  <a:lnTo>
                    <a:pt x="1073" y="2877"/>
                  </a:lnTo>
                  <a:cubicBezTo>
                    <a:pt x="1043" y="2580"/>
                    <a:pt x="990" y="2299"/>
                    <a:pt x="936" y="2032"/>
                  </a:cubicBezTo>
                  <a:cubicBezTo>
                    <a:pt x="805" y="1383"/>
                    <a:pt x="680" y="762"/>
                    <a:pt x="941" y="6"/>
                  </a:cubicBezTo>
                  <a:lnTo>
                    <a:pt x="918" y="0"/>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695500" y="2222050"/>
              <a:ext cx="26375" cy="161450"/>
            </a:xfrm>
            <a:custGeom>
              <a:avLst/>
              <a:gdLst/>
              <a:ahLst/>
              <a:cxnLst/>
              <a:rect l="l" t="t" r="r" b="b"/>
              <a:pathLst>
                <a:path w="1055" h="6458" extrusionOk="0">
                  <a:moveTo>
                    <a:pt x="805" y="1"/>
                  </a:moveTo>
                  <a:lnTo>
                    <a:pt x="805" y="1"/>
                  </a:lnTo>
                  <a:cubicBezTo>
                    <a:pt x="633" y="708"/>
                    <a:pt x="733" y="1316"/>
                    <a:pt x="840" y="1967"/>
                  </a:cubicBezTo>
                  <a:cubicBezTo>
                    <a:pt x="889" y="2253"/>
                    <a:pt x="936" y="2550"/>
                    <a:pt x="960" y="2860"/>
                  </a:cubicBezTo>
                  <a:cubicBezTo>
                    <a:pt x="966" y="2883"/>
                    <a:pt x="966" y="2913"/>
                    <a:pt x="972" y="2943"/>
                  </a:cubicBezTo>
                  <a:cubicBezTo>
                    <a:pt x="990" y="3175"/>
                    <a:pt x="1032" y="3617"/>
                    <a:pt x="919" y="3795"/>
                  </a:cubicBezTo>
                  <a:cubicBezTo>
                    <a:pt x="900" y="3825"/>
                    <a:pt x="859" y="3861"/>
                    <a:pt x="829" y="3890"/>
                  </a:cubicBezTo>
                  <a:cubicBezTo>
                    <a:pt x="799" y="3914"/>
                    <a:pt x="769" y="3944"/>
                    <a:pt x="757" y="3961"/>
                  </a:cubicBezTo>
                  <a:cubicBezTo>
                    <a:pt x="746" y="3991"/>
                    <a:pt x="722" y="4010"/>
                    <a:pt x="697" y="4027"/>
                  </a:cubicBezTo>
                  <a:cubicBezTo>
                    <a:pt x="662" y="4051"/>
                    <a:pt x="626" y="4081"/>
                    <a:pt x="597" y="4134"/>
                  </a:cubicBezTo>
                  <a:cubicBezTo>
                    <a:pt x="537" y="4242"/>
                    <a:pt x="531" y="4426"/>
                    <a:pt x="519" y="4599"/>
                  </a:cubicBezTo>
                  <a:cubicBezTo>
                    <a:pt x="513" y="4712"/>
                    <a:pt x="507" y="4826"/>
                    <a:pt x="490" y="4904"/>
                  </a:cubicBezTo>
                  <a:cubicBezTo>
                    <a:pt x="430" y="5124"/>
                    <a:pt x="353" y="5332"/>
                    <a:pt x="275" y="5534"/>
                  </a:cubicBezTo>
                  <a:cubicBezTo>
                    <a:pt x="161" y="5827"/>
                    <a:pt x="48" y="6125"/>
                    <a:pt x="1" y="6458"/>
                  </a:cubicBezTo>
                  <a:lnTo>
                    <a:pt x="25" y="6458"/>
                  </a:lnTo>
                  <a:cubicBezTo>
                    <a:pt x="72" y="6130"/>
                    <a:pt x="185" y="5833"/>
                    <a:pt x="298" y="5547"/>
                  </a:cubicBezTo>
                  <a:cubicBezTo>
                    <a:pt x="370" y="5344"/>
                    <a:pt x="454" y="5129"/>
                    <a:pt x="513" y="4909"/>
                  </a:cubicBezTo>
                  <a:cubicBezTo>
                    <a:pt x="531" y="4826"/>
                    <a:pt x="537" y="4719"/>
                    <a:pt x="543" y="4599"/>
                  </a:cubicBezTo>
                  <a:cubicBezTo>
                    <a:pt x="554" y="4426"/>
                    <a:pt x="561" y="4254"/>
                    <a:pt x="620" y="4147"/>
                  </a:cubicBezTo>
                  <a:cubicBezTo>
                    <a:pt x="644" y="4099"/>
                    <a:pt x="680" y="4069"/>
                    <a:pt x="710" y="4046"/>
                  </a:cubicBezTo>
                  <a:cubicBezTo>
                    <a:pt x="740" y="4027"/>
                    <a:pt x="763" y="4004"/>
                    <a:pt x="776" y="3980"/>
                  </a:cubicBezTo>
                  <a:cubicBezTo>
                    <a:pt x="787" y="3956"/>
                    <a:pt x="817" y="3933"/>
                    <a:pt x="847" y="3908"/>
                  </a:cubicBezTo>
                  <a:cubicBezTo>
                    <a:pt x="876" y="3878"/>
                    <a:pt x="919" y="3843"/>
                    <a:pt x="936" y="3807"/>
                  </a:cubicBezTo>
                  <a:cubicBezTo>
                    <a:pt x="1055" y="3622"/>
                    <a:pt x="1013" y="3175"/>
                    <a:pt x="996" y="2938"/>
                  </a:cubicBezTo>
                  <a:cubicBezTo>
                    <a:pt x="990" y="2907"/>
                    <a:pt x="990" y="2883"/>
                    <a:pt x="983" y="2860"/>
                  </a:cubicBezTo>
                  <a:cubicBezTo>
                    <a:pt x="960" y="2544"/>
                    <a:pt x="912" y="2245"/>
                    <a:pt x="865" y="1959"/>
                  </a:cubicBezTo>
                  <a:cubicBezTo>
                    <a:pt x="757" y="1316"/>
                    <a:pt x="662" y="708"/>
                    <a:pt x="829" y="6"/>
                  </a:cubicBezTo>
                  <a:lnTo>
                    <a:pt x="805" y="1"/>
                  </a:ln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690150" y="2222625"/>
              <a:ext cx="25200" cy="163000"/>
            </a:xfrm>
            <a:custGeom>
              <a:avLst/>
              <a:gdLst/>
              <a:ahLst/>
              <a:cxnLst/>
              <a:rect l="l" t="t" r="r" b="b"/>
              <a:pathLst>
                <a:path w="1008" h="6520" extrusionOk="0">
                  <a:moveTo>
                    <a:pt x="661" y="0"/>
                  </a:moveTo>
                  <a:cubicBezTo>
                    <a:pt x="597" y="621"/>
                    <a:pt x="685" y="1193"/>
                    <a:pt x="781" y="1794"/>
                  </a:cubicBezTo>
                  <a:cubicBezTo>
                    <a:pt x="834" y="2115"/>
                    <a:pt x="888" y="2450"/>
                    <a:pt x="911" y="2783"/>
                  </a:cubicBezTo>
                  <a:cubicBezTo>
                    <a:pt x="911" y="2813"/>
                    <a:pt x="918" y="2849"/>
                    <a:pt x="924" y="2884"/>
                  </a:cubicBezTo>
                  <a:cubicBezTo>
                    <a:pt x="941" y="3123"/>
                    <a:pt x="977" y="3528"/>
                    <a:pt x="870" y="3712"/>
                  </a:cubicBezTo>
                  <a:cubicBezTo>
                    <a:pt x="853" y="3748"/>
                    <a:pt x="811" y="3784"/>
                    <a:pt x="781" y="3814"/>
                  </a:cubicBezTo>
                  <a:cubicBezTo>
                    <a:pt x="751" y="3844"/>
                    <a:pt x="721" y="3874"/>
                    <a:pt x="710" y="3897"/>
                  </a:cubicBezTo>
                  <a:cubicBezTo>
                    <a:pt x="697" y="3921"/>
                    <a:pt x="674" y="3938"/>
                    <a:pt x="650" y="3963"/>
                  </a:cubicBezTo>
                  <a:cubicBezTo>
                    <a:pt x="614" y="3993"/>
                    <a:pt x="578" y="4028"/>
                    <a:pt x="554" y="4076"/>
                  </a:cubicBezTo>
                  <a:cubicBezTo>
                    <a:pt x="489" y="4196"/>
                    <a:pt x="482" y="4392"/>
                    <a:pt x="471" y="4576"/>
                  </a:cubicBezTo>
                  <a:cubicBezTo>
                    <a:pt x="465" y="4689"/>
                    <a:pt x="459" y="4796"/>
                    <a:pt x="441" y="4875"/>
                  </a:cubicBezTo>
                  <a:cubicBezTo>
                    <a:pt x="388" y="5106"/>
                    <a:pt x="316" y="5332"/>
                    <a:pt x="245" y="5547"/>
                  </a:cubicBezTo>
                  <a:cubicBezTo>
                    <a:pt x="149" y="5857"/>
                    <a:pt x="42" y="6173"/>
                    <a:pt x="0" y="6512"/>
                  </a:cubicBezTo>
                  <a:lnTo>
                    <a:pt x="25" y="6519"/>
                  </a:lnTo>
                  <a:cubicBezTo>
                    <a:pt x="66" y="6179"/>
                    <a:pt x="168" y="5863"/>
                    <a:pt x="268" y="5554"/>
                  </a:cubicBezTo>
                  <a:cubicBezTo>
                    <a:pt x="339" y="5340"/>
                    <a:pt x="411" y="5112"/>
                    <a:pt x="465" y="4881"/>
                  </a:cubicBezTo>
                  <a:cubicBezTo>
                    <a:pt x="482" y="4803"/>
                    <a:pt x="489" y="4689"/>
                    <a:pt x="495" y="4576"/>
                  </a:cubicBezTo>
                  <a:cubicBezTo>
                    <a:pt x="501" y="4392"/>
                    <a:pt x="512" y="4201"/>
                    <a:pt x="572" y="4088"/>
                  </a:cubicBezTo>
                  <a:cubicBezTo>
                    <a:pt x="597" y="4046"/>
                    <a:pt x="632" y="4010"/>
                    <a:pt x="668" y="3981"/>
                  </a:cubicBezTo>
                  <a:cubicBezTo>
                    <a:pt x="691" y="3957"/>
                    <a:pt x="715" y="3933"/>
                    <a:pt x="733" y="3910"/>
                  </a:cubicBezTo>
                  <a:cubicBezTo>
                    <a:pt x="745" y="3885"/>
                    <a:pt x="768" y="3861"/>
                    <a:pt x="798" y="3831"/>
                  </a:cubicBezTo>
                  <a:cubicBezTo>
                    <a:pt x="834" y="3795"/>
                    <a:pt x="870" y="3760"/>
                    <a:pt x="888" y="3724"/>
                  </a:cubicBezTo>
                  <a:cubicBezTo>
                    <a:pt x="1007" y="3534"/>
                    <a:pt x="966" y="3129"/>
                    <a:pt x="947" y="2884"/>
                  </a:cubicBezTo>
                  <a:cubicBezTo>
                    <a:pt x="941" y="2849"/>
                    <a:pt x="936" y="2813"/>
                    <a:pt x="936" y="2783"/>
                  </a:cubicBezTo>
                  <a:cubicBezTo>
                    <a:pt x="911" y="2444"/>
                    <a:pt x="858" y="2109"/>
                    <a:pt x="804" y="1794"/>
                  </a:cubicBezTo>
                  <a:cubicBezTo>
                    <a:pt x="710" y="1193"/>
                    <a:pt x="620" y="621"/>
                    <a:pt x="68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53"/>
          <p:cNvGrpSpPr/>
          <p:nvPr/>
        </p:nvGrpSpPr>
        <p:grpSpPr>
          <a:xfrm rot="5400000">
            <a:off x="7114060" y="1082759"/>
            <a:ext cx="4021431" cy="1494270"/>
            <a:chOff x="4306625" y="2321575"/>
            <a:chExt cx="566750" cy="210600"/>
          </a:xfrm>
        </p:grpSpPr>
        <p:sp>
          <p:nvSpPr>
            <p:cNvPr id="2925" name="Google Shape;2925;p53"/>
            <p:cNvSpPr/>
            <p:nvPr/>
          </p:nvSpPr>
          <p:spPr>
            <a:xfrm>
              <a:off x="4306625" y="2355350"/>
              <a:ext cx="566750" cy="93100"/>
            </a:xfrm>
            <a:custGeom>
              <a:avLst/>
              <a:gdLst/>
              <a:ahLst/>
              <a:cxnLst/>
              <a:rect l="l" t="t" r="r" b="b"/>
              <a:pathLst>
                <a:path w="22670" h="3724" extrusionOk="0">
                  <a:moveTo>
                    <a:pt x="7745" y="0"/>
                  </a:moveTo>
                  <a:cubicBezTo>
                    <a:pt x="6113" y="0"/>
                    <a:pt x="4945" y="1227"/>
                    <a:pt x="3825" y="2418"/>
                  </a:cubicBezTo>
                  <a:cubicBezTo>
                    <a:pt x="3754" y="2484"/>
                    <a:pt x="3688" y="2556"/>
                    <a:pt x="3622" y="2627"/>
                  </a:cubicBezTo>
                  <a:cubicBezTo>
                    <a:pt x="3110" y="3163"/>
                    <a:pt x="2418" y="3526"/>
                    <a:pt x="1662" y="3658"/>
                  </a:cubicBezTo>
                  <a:cubicBezTo>
                    <a:pt x="1507" y="3684"/>
                    <a:pt x="1312" y="3707"/>
                    <a:pt x="1107" y="3707"/>
                  </a:cubicBezTo>
                  <a:cubicBezTo>
                    <a:pt x="704" y="3707"/>
                    <a:pt x="261" y="3617"/>
                    <a:pt x="12" y="3276"/>
                  </a:cubicBezTo>
                  <a:lnTo>
                    <a:pt x="1" y="3283"/>
                  </a:lnTo>
                  <a:cubicBezTo>
                    <a:pt x="251" y="3634"/>
                    <a:pt x="697" y="3724"/>
                    <a:pt x="1109" y="3724"/>
                  </a:cubicBezTo>
                  <a:cubicBezTo>
                    <a:pt x="1310" y="3724"/>
                    <a:pt x="1508" y="3699"/>
                    <a:pt x="1662" y="3677"/>
                  </a:cubicBezTo>
                  <a:cubicBezTo>
                    <a:pt x="2426" y="3545"/>
                    <a:pt x="3122" y="3176"/>
                    <a:pt x="3634" y="2640"/>
                  </a:cubicBezTo>
                  <a:cubicBezTo>
                    <a:pt x="3700" y="2568"/>
                    <a:pt x="3765" y="2503"/>
                    <a:pt x="3837" y="2431"/>
                  </a:cubicBezTo>
                  <a:cubicBezTo>
                    <a:pt x="4956" y="1246"/>
                    <a:pt x="6119" y="18"/>
                    <a:pt x="7745" y="18"/>
                  </a:cubicBezTo>
                  <a:lnTo>
                    <a:pt x="7757" y="18"/>
                  </a:lnTo>
                  <a:cubicBezTo>
                    <a:pt x="8668" y="23"/>
                    <a:pt x="9735" y="685"/>
                    <a:pt x="10510" y="1167"/>
                  </a:cubicBezTo>
                  <a:cubicBezTo>
                    <a:pt x="10802" y="1353"/>
                    <a:pt x="11046" y="1568"/>
                    <a:pt x="11302" y="1799"/>
                  </a:cubicBezTo>
                  <a:cubicBezTo>
                    <a:pt x="11712" y="2168"/>
                    <a:pt x="12177" y="2586"/>
                    <a:pt x="12952" y="2955"/>
                  </a:cubicBezTo>
                  <a:cubicBezTo>
                    <a:pt x="13029" y="2997"/>
                    <a:pt x="13114" y="3015"/>
                    <a:pt x="13185" y="3015"/>
                  </a:cubicBezTo>
                  <a:cubicBezTo>
                    <a:pt x="13518" y="3015"/>
                    <a:pt x="13804" y="2676"/>
                    <a:pt x="14107" y="2324"/>
                  </a:cubicBezTo>
                  <a:cubicBezTo>
                    <a:pt x="14358" y="2032"/>
                    <a:pt x="14615" y="1728"/>
                    <a:pt x="14912" y="1603"/>
                  </a:cubicBezTo>
                  <a:cubicBezTo>
                    <a:pt x="15089" y="1529"/>
                    <a:pt x="15282" y="1505"/>
                    <a:pt x="15483" y="1505"/>
                  </a:cubicBezTo>
                  <a:cubicBezTo>
                    <a:pt x="15690" y="1505"/>
                    <a:pt x="15905" y="1531"/>
                    <a:pt x="16116" y="1555"/>
                  </a:cubicBezTo>
                  <a:cubicBezTo>
                    <a:pt x="16323" y="1580"/>
                    <a:pt x="16534" y="1604"/>
                    <a:pt x="16737" y="1604"/>
                  </a:cubicBezTo>
                  <a:cubicBezTo>
                    <a:pt x="16978" y="1604"/>
                    <a:pt x="17208" y="1570"/>
                    <a:pt x="17409" y="1460"/>
                  </a:cubicBezTo>
                  <a:cubicBezTo>
                    <a:pt x="18212" y="1013"/>
                    <a:pt x="19040" y="554"/>
                    <a:pt x="19958" y="405"/>
                  </a:cubicBezTo>
                  <a:cubicBezTo>
                    <a:pt x="20149" y="375"/>
                    <a:pt x="20339" y="360"/>
                    <a:pt x="20528" y="360"/>
                  </a:cubicBezTo>
                  <a:cubicBezTo>
                    <a:pt x="21274" y="360"/>
                    <a:pt x="22002" y="592"/>
                    <a:pt x="22658" y="1049"/>
                  </a:cubicBezTo>
                  <a:lnTo>
                    <a:pt x="22669" y="1037"/>
                  </a:lnTo>
                  <a:cubicBezTo>
                    <a:pt x="22009" y="577"/>
                    <a:pt x="21281" y="342"/>
                    <a:pt x="20533" y="342"/>
                  </a:cubicBezTo>
                  <a:cubicBezTo>
                    <a:pt x="20342" y="342"/>
                    <a:pt x="20151" y="358"/>
                    <a:pt x="19958" y="388"/>
                  </a:cubicBezTo>
                  <a:cubicBezTo>
                    <a:pt x="19035" y="537"/>
                    <a:pt x="18201" y="996"/>
                    <a:pt x="17396" y="1442"/>
                  </a:cubicBezTo>
                  <a:cubicBezTo>
                    <a:pt x="17199" y="1552"/>
                    <a:pt x="16972" y="1586"/>
                    <a:pt x="16734" y="1586"/>
                  </a:cubicBezTo>
                  <a:cubicBezTo>
                    <a:pt x="16533" y="1586"/>
                    <a:pt x="16323" y="1562"/>
                    <a:pt x="16116" y="1538"/>
                  </a:cubicBezTo>
                  <a:cubicBezTo>
                    <a:pt x="15905" y="1513"/>
                    <a:pt x="15688" y="1487"/>
                    <a:pt x="15480" y="1487"/>
                  </a:cubicBezTo>
                  <a:cubicBezTo>
                    <a:pt x="15278" y="1487"/>
                    <a:pt x="15083" y="1511"/>
                    <a:pt x="14907" y="1585"/>
                  </a:cubicBezTo>
                  <a:cubicBezTo>
                    <a:pt x="14602" y="1716"/>
                    <a:pt x="14340" y="2019"/>
                    <a:pt x="14090" y="2311"/>
                  </a:cubicBezTo>
                  <a:cubicBezTo>
                    <a:pt x="13795" y="2660"/>
                    <a:pt x="13511" y="2994"/>
                    <a:pt x="13187" y="2994"/>
                  </a:cubicBezTo>
                  <a:cubicBezTo>
                    <a:pt x="13113" y="2994"/>
                    <a:pt x="13037" y="2976"/>
                    <a:pt x="12958" y="2937"/>
                  </a:cubicBezTo>
                  <a:cubicBezTo>
                    <a:pt x="12184" y="2568"/>
                    <a:pt x="11725" y="2157"/>
                    <a:pt x="11313" y="1788"/>
                  </a:cubicBezTo>
                  <a:cubicBezTo>
                    <a:pt x="11058" y="1555"/>
                    <a:pt x="10813" y="1335"/>
                    <a:pt x="10521" y="1156"/>
                  </a:cubicBezTo>
                  <a:cubicBezTo>
                    <a:pt x="9741" y="667"/>
                    <a:pt x="8674" y="6"/>
                    <a:pt x="775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4307200" y="2357425"/>
              <a:ext cx="565550" cy="93250"/>
            </a:xfrm>
            <a:custGeom>
              <a:avLst/>
              <a:gdLst/>
              <a:ahLst/>
              <a:cxnLst/>
              <a:rect l="l" t="t" r="r" b="b"/>
              <a:pathLst>
                <a:path w="22622" h="3730" extrusionOk="0">
                  <a:moveTo>
                    <a:pt x="7756" y="0"/>
                  </a:moveTo>
                  <a:cubicBezTo>
                    <a:pt x="7089" y="0"/>
                    <a:pt x="6431" y="226"/>
                    <a:pt x="5744" y="685"/>
                  </a:cubicBezTo>
                  <a:cubicBezTo>
                    <a:pt x="5196" y="1048"/>
                    <a:pt x="4732" y="1543"/>
                    <a:pt x="4231" y="2068"/>
                  </a:cubicBezTo>
                  <a:cubicBezTo>
                    <a:pt x="4070" y="2235"/>
                    <a:pt x="3910" y="2407"/>
                    <a:pt x="3742" y="2574"/>
                  </a:cubicBezTo>
                  <a:lnTo>
                    <a:pt x="3707" y="2610"/>
                  </a:lnTo>
                  <a:lnTo>
                    <a:pt x="3654" y="2664"/>
                  </a:lnTo>
                  <a:cubicBezTo>
                    <a:pt x="3123" y="3193"/>
                    <a:pt x="2420" y="3551"/>
                    <a:pt x="1669" y="3671"/>
                  </a:cubicBezTo>
                  <a:cubicBezTo>
                    <a:pt x="1527" y="3693"/>
                    <a:pt x="1349" y="3713"/>
                    <a:pt x="1161" y="3713"/>
                  </a:cubicBezTo>
                  <a:cubicBezTo>
                    <a:pt x="747" y="3713"/>
                    <a:pt x="279" y="3619"/>
                    <a:pt x="13" y="3259"/>
                  </a:cubicBezTo>
                  <a:lnTo>
                    <a:pt x="0" y="3272"/>
                  </a:lnTo>
                  <a:cubicBezTo>
                    <a:pt x="269" y="3635"/>
                    <a:pt x="740" y="3729"/>
                    <a:pt x="1157" y="3729"/>
                  </a:cubicBezTo>
                  <a:cubicBezTo>
                    <a:pt x="1347" y="3729"/>
                    <a:pt x="1526" y="3712"/>
                    <a:pt x="1669" y="3688"/>
                  </a:cubicBezTo>
                  <a:cubicBezTo>
                    <a:pt x="2425" y="3569"/>
                    <a:pt x="3135" y="3212"/>
                    <a:pt x="3671" y="2676"/>
                  </a:cubicBezTo>
                  <a:cubicBezTo>
                    <a:pt x="3682" y="2657"/>
                    <a:pt x="3701" y="2640"/>
                    <a:pt x="3718" y="2621"/>
                  </a:cubicBezTo>
                  <a:lnTo>
                    <a:pt x="3754" y="2593"/>
                  </a:lnTo>
                  <a:cubicBezTo>
                    <a:pt x="3921" y="2420"/>
                    <a:pt x="4083" y="2247"/>
                    <a:pt x="4243" y="2079"/>
                  </a:cubicBezTo>
                  <a:cubicBezTo>
                    <a:pt x="4743" y="1562"/>
                    <a:pt x="5208" y="1067"/>
                    <a:pt x="5756" y="698"/>
                  </a:cubicBezTo>
                  <a:cubicBezTo>
                    <a:pt x="6435" y="246"/>
                    <a:pt x="7085" y="18"/>
                    <a:pt x="7751" y="18"/>
                  </a:cubicBezTo>
                  <a:cubicBezTo>
                    <a:pt x="7769" y="18"/>
                    <a:pt x="7788" y="19"/>
                    <a:pt x="7806" y="19"/>
                  </a:cubicBezTo>
                  <a:cubicBezTo>
                    <a:pt x="8730" y="30"/>
                    <a:pt x="9802" y="727"/>
                    <a:pt x="10510" y="1186"/>
                  </a:cubicBezTo>
                  <a:cubicBezTo>
                    <a:pt x="10790" y="1370"/>
                    <a:pt x="11023" y="1579"/>
                    <a:pt x="11273" y="1806"/>
                  </a:cubicBezTo>
                  <a:cubicBezTo>
                    <a:pt x="11684" y="2175"/>
                    <a:pt x="12148" y="2598"/>
                    <a:pt x="12918" y="2962"/>
                  </a:cubicBezTo>
                  <a:cubicBezTo>
                    <a:pt x="13002" y="3002"/>
                    <a:pt x="13083" y="3019"/>
                    <a:pt x="13162" y="3019"/>
                  </a:cubicBezTo>
                  <a:cubicBezTo>
                    <a:pt x="13496" y="3019"/>
                    <a:pt x="13788" y="2698"/>
                    <a:pt x="14097" y="2365"/>
                  </a:cubicBezTo>
                  <a:cubicBezTo>
                    <a:pt x="14347" y="2092"/>
                    <a:pt x="14609" y="1812"/>
                    <a:pt x="14907" y="1686"/>
                  </a:cubicBezTo>
                  <a:cubicBezTo>
                    <a:pt x="15050" y="1628"/>
                    <a:pt x="15217" y="1592"/>
                    <a:pt x="15414" y="1579"/>
                  </a:cubicBezTo>
                  <a:cubicBezTo>
                    <a:pt x="15454" y="1577"/>
                    <a:pt x="15494" y="1576"/>
                    <a:pt x="15534" y="1576"/>
                  </a:cubicBezTo>
                  <a:cubicBezTo>
                    <a:pt x="15719" y="1576"/>
                    <a:pt x="15912" y="1595"/>
                    <a:pt x="16099" y="1609"/>
                  </a:cubicBezTo>
                  <a:cubicBezTo>
                    <a:pt x="16276" y="1623"/>
                    <a:pt x="16456" y="1638"/>
                    <a:pt x="16632" y="1638"/>
                  </a:cubicBezTo>
                  <a:cubicBezTo>
                    <a:pt x="16899" y="1638"/>
                    <a:pt x="17157" y="1603"/>
                    <a:pt x="17380" y="1477"/>
                  </a:cubicBezTo>
                  <a:lnTo>
                    <a:pt x="17427" y="1455"/>
                  </a:lnTo>
                  <a:cubicBezTo>
                    <a:pt x="17552" y="1383"/>
                    <a:pt x="17683" y="1312"/>
                    <a:pt x="17815" y="1240"/>
                  </a:cubicBezTo>
                  <a:cubicBezTo>
                    <a:pt x="18458" y="888"/>
                    <a:pt x="19160" y="548"/>
                    <a:pt x="19924" y="418"/>
                  </a:cubicBezTo>
                  <a:cubicBezTo>
                    <a:pt x="20125" y="384"/>
                    <a:pt x="20327" y="366"/>
                    <a:pt x="20526" y="366"/>
                  </a:cubicBezTo>
                  <a:cubicBezTo>
                    <a:pt x="21263" y="366"/>
                    <a:pt x="21977" y="600"/>
                    <a:pt x="22611" y="1056"/>
                  </a:cubicBezTo>
                  <a:lnTo>
                    <a:pt x="22622" y="1037"/>
                  </a:lnTo>
                  <a:cubicBezTo>
                    <a:pt x="21984" y="582"/>
                    <a:pt x="21267" y="349"/>
                    <a:pt x="20523" y="349"/>
                  </a:cubicBezTo>
                  <a:cubicBezTo>
                    <a:pt x="20323" y="349"/>
                    <a:pt x="20121" y="365"/>
                    <a:pt x="19918" y="399"/>
                  </a:cubicBezTo>
                  <a:cubicBezTo>
                    <a:pt x="19155" y="531"/>
                    <a:pt x="18453" y="877"/>
                    <a:pt x="17802" y="1227"/>
                  </a:cubicBezTo>
                  <a:cubicBezTo>
                    <a:pt x="17678" y="1299"/>
                    <a:pt x="17546" y="1370"/>
                    <a:pt x="17422" y="1436"/>
                  </a:cubicBezTo>
                  <a:lnTo>
                    <a:pt x="17373" y="1466"/>
                  </a:lnTo>
                  <a:cubicBezTo>
                    <a:pt x="17152" y="1588"/>
                    <a:pt x="16899" y="1621"/>
                    <a:pt x="16636" y="1621"/>
                  </a:cubicBezTo>
                  <a:cubicBezTo>
                    <a:pt x="16459" y="1621"/>
                    <a:pt x="16278" y="1606"/>
                    <a:pt x="16099" y="1592"/>
                  </a:cubicBezTo>
                  <a:cubicBezTo>
                    <a:pt x="15916" y="1577"/>
                    <a:pt x="15727" y="1558"/>
                    <a:pt x="15545" y="1558"/>
                  </a:cubicBezTo>
                  <a:cubicBezTo>
                    <a:pt x="15501" y="1558"/>
                    <a:pt x="15457" y="1559"/>
                    <a:pt x="15414" y="1562"/>
                  </a:cubicBezTo>
                  <a:cubicBezTo>
                    <a:pt x="15217" y="1573"/>
                    <a:pt x="15044" y="1609"/>
                    <a:pt x="14901" y="1669"/>
                  </a:cubicBezTo>
                  <a:cubicBezTo>
                    <a:pt x="14598" y="1793"/>
                    <a:pt x="14335" y="2079"/>
                    <a:pt x="14084" y="2354"/>
                  </a:cubicBezTo>
                  <a:cubicBezTo>
                    <a:pt x="13779" y="2688"/>
                    <a:pt x="13486" y="3003"/>
                    <a:pt x="13156" y="3003"/>
                  </a:cubicBezTo>
                  <a:cubicBezTo>
                    <a:pt x="13080" y="3003"/>
                    <a:pt x="13003" y="2987"/>
                    <a:pt x="12923" y="2950"/>
                  </a:cubicBezTo>
                  <a:cubicBezTo>
                    <a:pt x="12154" y="2586"/>
                    <a:pt x="11689" y="2164"/>
                    <a:pt x="11285" y="1793"/>
                  </a:cubicBezTo>
                  <a:cubicBezTo>
                    <a:pt x="11035" y="1568"/>
                    <a:pt x="10803" y="1353"/>
                    <a:pt x="10523" y="1174"/>
                  </a:cubicBezTo>
                  <a:cubicBezTo>
                    <a:pt x="9808" y="710"/>
                    <a:pt x="8735" y="12"/>
                    <a:pt x="7806" y="0"/>
                  </a:cubicBezTo>
                  <a:cubicBezTo>
                    <a:pt x="7789" y="0"/>
                    <a:pt x="7773" y="0"/>
                    <a:pt x="775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4307675" y="2359350"/>
              <a:ext cx="564525" cy="93575"/>
            </a:xfrm>
            <a:custGeom>
              <a:avLst/>
              <a:gdLst/>
              <a:ahLst/>
              <a:cxnLst/>
              <a:rect l="l" t="t" r="r" b="b"/>
              <a:pathLst>
                <a:path w="22581" h="3743" extrusionOk="0">
                  <a:moveTo>
                    <a:pt x="7807" y="0"/>
                  </a:moveTo>
                  <a:cubicBezTo>
                    <a:pt x="7146" y="0"/>
                    <a:pt x="6499" y="216"/>
                    <a:pt x="5785" y="693"/>
                  </a:cubicBezTo>
                  <a:cubicBezTo>
                    <a:pt x="5302" y="1020"/>
                    <a:pt x="4892" y="1455"/>
                    <a:pt x="4457" y="1919"/>
                  </a:cubicBezTo>
                  <a:cubicBezTo>
                    <a:pt x="4242" y="2151"/>
                    <a:pt x="4015" y="2390"/>
                    <a:pt x="3783" y="2616"/>
                  </a:cubicBezTo>
                  <a:lnTo>
                    <a:pt x="3748" y="2652"/>
                  </a:lnTo>
                  <a:cubicBezTo>
                    <a:pt x="3729" y="2670"/>
                    <a:pt x="3712" y="2682"/>
                    <a:pt x="3693" y="2700"/>
                  </a:cubicBezTo>
                  <a:cubicBezTo>
                    <a:pt x="3140" y="3231"/>
                    <a:pt x="2425" y="3581"/>
                    <a:pt x="1680" y="3695"/>
                  </a:cubicBezTo>
                  <a:cubicBezTo>
                    <a:pt x="1551" y="3714"/>
                    <a:pt x="1391" y="3730"/>
                    <a:pt x="1219" y="3730"/>
                  </a:cubicBezTo>
                  <a:cubicBezTo>
                    <a:pt x="798" y="3730"/>
                    <a:pt x="306" y="3635"/>
                    <a:pt x="17" y="3254"/>
                  </a:cubicBezTo>
                  <a:lnTo>
                    <a:pt x="0" y="3266"/>
                  </a:lnTo>
                  <a:cubicBezTo>
                    <a:pt x="292" y="3647"/>
                    <a:pt x="792" y="3743"/>
                    <a:pt x="1215" y="3743"/>
                  </a:cubicBezTo>
                  <a:cubicBezTo>
                    <a:pt x="1388" y="3743"/>
                    <a:pt x="1554" y="3731"/>
                    <a:pt x="1686" y="3713"/>
                  </a:cubicBezTo>
                  <a:cubicBezTo>
                    <a:pt x="2431" y="3600"/>
                    <a:pt x="3146" y="3248"/>
                    <a:pt x="3706" y="2712"/>
                  </a:cubicBezTo>
                  <a:cubicBezTo>
                    <a:pt x="3723" y="2694"/>
                    <a:pt x="3742" y="2682"/>
                    <a:pt x="3759" y="2664"/>
                  </a:cubicBezTo>
                  <a:cubicBezTo>
                    <a:pt x="3771" y="2652"/>
                    <a:pt x="3783" y="2640"/>
                    <a:pt x="3795" y="2629"/>
                  </a:cubicBezTo>
                  <a:cubicBezTo>
                    <a:pt x="4028" y="2401"/>
                    <a:pt x="4254" y="2164"/>
                    <a:pt x="4468" y="1931"/>
                  </a:cubicBezTo>
                  <a:cubicBezTo>
                    <a:pt x="4903" y="1466"/>
                    <a:pt x="5315" y="1032"/>
                    <a:pt x="5797" y="710"/>
                  </a:cubicBezTo>
                  <a:cubicBezTo>
                    <a:pt x="6502" y="235"/>
                    <a:pt x="7142" y="19"/>
                    <a:pt x="7801" y="19"/>
                  </a:cubicBezTo>
                  <a:cubicBezTo>
                    <a:pt x="7820" y="19"/>
                    <a:pt x="7839" y="19"/>
                    <a:pt x="7858" y="19"/>
                  </a:cubicBezTo>
                  <a:cubicBezTo>
                    <a:pt x="8788" y="42"/>
                    <a:pt x="9824" y="746"/>
                    <a:pt x="10515" y="1210"/>
                  </a:cubicBezTo>
                  <a:cubicBezTo>
                    <a:pt x="10777" y="1389"/>
                    <a:pt x="11004" y="1598"/>
                    <a:pt x="11241" y="1818"/>
                  </a:cubicBezTo>
                  <a:cubicBezTo>
                    <a:pt x="11653" y="2194"/>
                    <a:pt x="12118" y="2623"/>
                    <a:pt x="12886" y="2973"/>
                  </a:cubicBezTo>
                  <a:cubicBezTo>
                    <a:pt x="12973" y="3015"/>
                    <a:pt x="13058" y="3033"/>
                    <a:pt x="13141" y="3033"/>
                  </a:cubicBezTo>
                  <a:cubicBezTo>
                    <a:pt x="13477" y="3033"/>
                    <a:pt x="13780" y="2730"/>
                    <a:pt x="14095" y="2414"/>
                  </a:cubicBezTo>
                  <a:cubicBezTo>
                    <a:pt x="14351" y="2158"/>
                    <a:pt x="14609" y="1895"/>
                    <a:pt x="14906" y="1776"/>
                  </a:cubicBezTo>
                  <a:cubicBezTo>
                    <a:pt x="15049" y="1716"/>
                    <a:pt x="15216" y="1681"/>
                    <a:pt x="15407" y="1664"/>
                  </a:cubicBezTo>
                  <a:cubicBezTo>
                    <a:pt x="15487" y="1657"/>
                    <a:pt x="15569" y="1654"/>
                    <a:pt x="15652" y="1654"/>
                  </a:cubicBezTo>
                  <a:cubicBezTo>
                    <a:pt x="15796" y="1654"/>
                    <a:pt x="15942" y="1662"/>
                    <a:pt x="16086" y="1669"/>
                  </a:cubicBezTo>
                  <a:cubicBezTo>
                    <a:pt x="16226" y="1677"/>
                    <a:pt x="16369" y="1685"/>
                    <a:pt x="16511" y="1685"/>
                  </a:cubicBezTo>
                  <a:cubicBezTo>
                    <a:pt x="16813" y="1685"/>
                    <a:pt x="17109" y="1650"/>
                    <a:pt x="17361" y="1508"/>
                  </a:cubicBezTo>
                  <a:lnTo>
                    <a:pt x="17486" y="1436"/>
                  </a:lnTo>
                  <a:cubicBezTo>
                    <a:pt x="17587" y="1383"/>
                    <a:pt x="17689" y="1323"/>
                    <a:pt x="17790" y="1270"/>
                  </a:cubicBezTo>
                  <a:cubicBezTo>
                    <a:pt x="18434" y="913"/>
                    <a:pt x="19130" y="567"/>
                    <a:pt x="19886" y="435"/>
                  </a:cubicBezTo>
                  <a:cubicBezTo>
                    <a:pt x="20098" y="397"/>
                    <a:pt x="20308" y="379"/>
                    <a:pt x="20516" y="379"/>
                  </a:cubicBezTo>
                  <a:cubicBezTo>
                    <a:pt x="21249" y="379"/>
                    <a:pt x="21950" y="613"/>
                    <a:pt x="22567" y="1067"/>
                  </a:cubicBezTo>
                  <a:lnTo>
                    <a:pt x="22580" y="1050"/>
                  </a:lnTo>
                  <a:cubicBezTo>
                    <a:pt x="21958" y="595"/>
                    <a:pt x="21257" y="361"/>
                    <a:pt x="20522" y="361"/>
                  </a:cubicBezTo>
                  <a:cubicBezTo>
                    <a:pt x="20313" y="361"/>
                    <a:pt x="20100" y="380"/>
                    <a:pt x="19886" y="418"/>
                  </a:cubicBezTo>
                  <a:cubicBezTo>
                    <a:pt x="19124" y="550"/>
                    <a:pt x="18421" y="900"/>
                    <a:pt x="17777" y="1252"/>
                  </a:cubicBezTo>
                  <a:cubicBezTo>
                    <a:pt x="17676" y="1312"/>
                    <a:pt x="17581" y="1365"/>
                    <a:pt x="17480" y="1419"/>
                  </a:cubicBezTo>
                  <a:lnTo>
                    <a:pt x="17348" y="1491"/>
                  </a:lnTo>
                  <a:cubicBezTo>
                    <a:pt x="17102" y="1632"/>
                    <a:pt x="16813" y="1666"/>
                    <a:pt x="16514" y="1666"/>
                  </a:cubicBezTo>
                  <a:cubicBezTo>
                    <a:pt x="16372" y="1666"/>
                    <a:pt x="16228" y="1659"/>
                    <a:pt x="16086" y="1651"/>
                  </a:cubicBezTo>
                  <a:cubicBezTo>
                    <a:pt x="15943" y="1643"/>
                    <a:pt x="15797" y="1636"/>
                    <a:pt x="15654" y="1636"/>
                  </a:cubicBezTo>
                  <a:cubicBezTo>
                    <a:pt x="15570" y="1636"/>
                    <a:pt x="15488" y="1639"/>
                    <a:pt x="15407" y="1645"/>
                  </a:cubicBezTo>
                  <a:cubicBezTo>
                    <a:pt x="15209" y="1664"/>
                    <a:pt x="15043" y="1699"/>
                    <a:pt x="14895" y="1758"/>
                  </a:cubicBezTo>
                  <a:cubicBezTo>
                    <a:pt x="14602" y="1878"/>
                    <a:pt x="14340" y="2145"/>
                    <a:pt x="14084" y="2401"/>
                  </a:cubicBezTo>
                  <a:cubicBezTo>
                    <a:pt x="13766" y="2715"/>
                    <a:pt x="13468" y="3017"/>
                    <a:pt x="13136" y="3017"/>
                  </a:cubicBezTo>
                  <a:cubicBezTo>
                    <a:pt x="13057" y="3017"/>
                    <a:pt x="12976" y="3000"/>
                    <a:pt x="12893" y="2962"/>
                  </a:cubicBezTo>
                  <a:cubicBezTo>
                    <a:pt x="12129" y="2604"/>
                    <a:pt x="11665" y="2181"/>
                    <a:pt x="11254" y="1807"/>
                  </a:cubicBezTo>
                  <a:cubicBezTo>
                    <a:pt x="11016" y="1586"/>
                    <a:pt x="10790" y="1378"/>
                    <a:pt x="10527" y="1199"/>
                  </a:cubicBezTo>
                  <a:cubicBezTo>
                    <a:pt x="9651" y="603"/>
                    <a:pt x="8722" y="25"/>
                    <a:pt x="7858" y="1"/>
                  </a:cubicBezTo>
                  <a:cubicBezTo>
                    <a:pt x="7841" y="0"/>
                    <a:pt x="7824"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4308275" y="2361425"/>
              <a:ext cx="563300" cy="93900"/>
            </a:xfrm>
            <a:custGeom>
              <a:avLst/>
              <a:gdLst/>
              <a:ahLst/>
              <a:cxnLst/>
              <a:rect l="l" t="t" r="r" b="b"/>
              <a:pathLst>
                <a:path w="22532" h="3756" extrusionOk="0">
                  <a:moveTo>
                    <a:pt x="7807" y="0"/>
                  </a:moveTo>
                  <a:cubicBezTo>
                    <a:pt x="7173" y="0"/>
                    <a:pt x="6540" y="223"/>
                    <a:pt x="5820" y="698"/>
                  </a:cubicBezTo>
                  <a:cubicBezTo>
                    <a:pt x="5368" y="996"/>
                    <a:pt x="4998" y="1402"/>
                    <a:pt x="4604" y="1836"/>
                  </a:cubicBezTo>
                  <a:cubicBezTo>
                    <a:pt x="4354" y="2111"/>
                    <a:pt x="4104" y="2390"/>
                    <a:pt x="3818" y="2653"/>
                  </a:cubicBezTo>
                  <a:cubicBezTo>
                    <a:pt x="3807" y="2664"/>
                    <a:pt x="3795" y="2676"/>
                    <a:pt x="3777" y="2689"/>
                  </a:cubicBezTo>
                  <a:cubicBezTo>
                    <a:pt x="3765" y="2700"/>
                    <a:pt x="3747" y="2719"/>
                    <a:pt x="3729" y="2730"/>
                  </a:cubicBezTo>
                  <a:cubicBezTo>
                    <a:pt x="3146" y="3266"/>
                    <a:pt x="2424" y="3612"/>
                    <a:pt x="1686" y="3707"/>
                  </a:cubicBezTo>
                  <a:cubicBezTo>
                    <a:pt x="1568" y="3723"/>
                    <a:pt x="1423" y="3736"/>
                    <a:pt x="1267" y="3736"/>
                  </a:cubicBezTo>
                  <a:cubicBezTo>
                    <a:pt x="841" y="3736"/>
                    <a:pt x="327" y="3639"/>
                    <a:pt x="17" y="3242"/>
                  </a:cubicBezTo>
                  <a:lnTo>
                    <a:pt x="0" y="3255"/>
                  </a:lnTo>
                  <a:cubicBezTo>
                    <a:pt x="315" y="3654"/>
                    <a:pt x="840" y="3755"/>
                    <a:pt x="1269" y="3755"/>
                  </a:cubicBezTo>
                  <a:cubicBezTo>
                    <a:pt x="1430" y="3755"/>
                    <a:pt x="1573" y="3742"/>
                    <a:pt x="1692" y="3725"/>
                  </a:cubicBezTo>
                  <a:cubicBezTo>
                    <a:pt x="2431" y="3630"/>
                    <a:pt x="3157" y="3278"/>
                    <a:pt x="3741" y="2747"/>
                  </a:cubicBezTo>
                  <a:lnTo>
                    <a:pt x="3789" y="2700"/>
                  </a:lnTo>
                  <a:cubicBezTo>
                    <a:pt x="3807" y="2689"/>
                    <a:pt x="3818" y="2676"/>
                    <a:pt x="3831" y="2664"/>
                  </a:cubicBezTo>
                  <a:cubicBezTo>
                    <a:pt x="4117" y="2403"/>
                    <a:pt x="4373" y="2122"/>
                    <a:pt x="4617" y="1848"/>
                  </a:cubicBezTo>
                  <a:cubicBezTo>
                    <a:pt x="5010" y="1419"/>
                    <a:pt x="5379" y="1009"/>
                    <a:pt x="5827" y="717"/>
                  </a:cubicBezTo>
                  <a:cubicBezTo>
                    <a:pt x="6546" y="241"/>
                    <a:pt x="7179" y="17"/>
                    <a:pt x="7808" y="17"/>
                  </a:cubicBezTo>
                  <a:cubicBezTo>
                    <a:pt x="7841" y="17"/>
                    <a:pt x="7873" y="18"/>
                    <a:pt x="7906" y="19"/>
                  </a:cubicBezTo>
                  <a:cubicBezTo>
                    <a:pt x="8770" y="49"/>
                    <a:pt x="9705" y="663"/>
                    <a:pt x="10515" y="1229"/>
                  </a:cubicBezTo>
                  <a:cubicBezTo>
                    <a:pt x="10766" y="1408"/>
                    <a:pt x="10980" y="1611"/>
                    <a:pt x="11206" y="1818"/>
                  </a:cubicBezTo>
                  <a:cubicBezTo>
                    <a:pt x="11641" y="2224"/>
                    <a:pt x="12088" y="2634"/>
                    <a:pt x="12850" y="2986"/>
                  </a:cubicBezTo>
                  <a:cubicBezTo>
                    <a:pt x="12940" y="3022"/>
                    <a:pt x="13029" y="3040"/>
                    <a:pt x="13112" y="3040"/>
                  </a:cubicBezTo>
                  <a:cubicBezTo>
                    <a:pt x="13452" y="3040"/>
                    <a:pt x="13768" y="2754"/>
                    <a:pt x="14090" y="2450"/>
                  </a:cubicBezTo>
                  <a:cubicBezTo>
                    <a:pt x="14346" y="2218"/>
                    <a:pt x="14608" y="1974"/>
                    <a:pt x="14894" y="1861"/>
                  </a:cubicBezTo>
                  <a:cubicBezTo>
                    <a:pt x="15037" y="1801"/>
                    <a:pt x="15204" y="1765"/>
                    <a:pt x="15400" y="1741"/>
                  </a:cubicBezTo>
                  <a:cubicBezTo>
                    <a:pt x="15543" y="1725"/>
                    <a:pt x="15691" y="1723"/>
                    <a:pt x="15840" y="1723"/>
                  </a:cubicBezTo>
                  <a:cubicBezTo>
                    <a:pt x="15914" y="1723"/>
                    <a:pt x="15988" y="1724"/>
                    <a:pt x="16062" y="1724"/>
                  </a:cubicBezTo>
                  <a:cubicBezTo>
                    <a:pt x="16153" y="1726"/>
                    <a:pt x="16246" y="1728"/>
                    <a:pt x="16338" y="1728"/>
                  </a:cubicBezTo>
                  <a:cubicBezTo>
                    <a:pt x="16689" y="1728"/>
                    <a:pt x="17038" y="1697"/>
                    <a:pt x="17330" y="1532"/>
                  </a:cubicBezTo>
                  <a:cubicBezTo>
                    <a:pt x="17409" y="1485"/>
                    <a:pt x="17486" y="1443"/>
                    <a:pt x="17563" y="1402"/>
                  </a:cubicBezTo>
                  <a:cubicBezTo>
                    <a:pt x="17629" y="1366"/>
                    <a:pt x="17695" y="1330"/>
                    <a:pt x="17759" y="1289"/>
                  </a:cubicBezTo>
                  <a:cubicBezTo>
                    <a:pt x="18397" y="931"/>
                    <a:pt x="19094" y="585"/>
                    <a:pt x="19851" y="442"/>
                  </a:cubicBezTo>
                  <a:cubicBezTo>
                    <a:pt x="20069" y="402"/>
                    <a:pt x="20286" y="382"/>
                    <a:pt x="20499" y="382"/>
                  </a:cubicBezTo>
                  <a:cubicBezTo>
                    <a:pt x="21227" y="382"/>
                    <a:pt x="21916" y="616"/>
                    <a:pt x="22520" y="1067"/>
                  </a:cubicBezTo>
                  <a:lnTo>
                    <a:pt x="22532" y="1056"/>
                  </a:lnTo>
                  <a:cubicBezTo>
                    <a:pt x="21923" y="599"/>
                    <a:pt x="21231" y="364"/>
                    <a:pt x="20496" y="364"/>
                  </a:cubicBezTo>
                  <a:cubicBezTo>
                    <a:pt x="20282" y="364"/>
                    <a:pt x="20065" y="384"/>
                    <a:pt x="19845" y="424"/>
                  </a:cubicBezTo>
                  <a:cubicBezTo>
                    <a:pt x="19089" y="567"/>
                    <a:pt x="18391" y="919"/>
                    <a:pt x="17753" y="1276"/>
                  </a:cubicBezTo>
                  <a:cubicBezTo>
                    <a:pt x="17687" y="1312"/>
                    <a:pt x="17623" y="1347"/>
                    <a:pt x="17557" y="1383"/>
                  </a:cubicBezTo>
                  <a:cubicBezTo>
                    <a:pt x="17480" y="1432"/>
                    <a:pt x="17402" y="1473"/>
                    <a:pt x="17324" y="1515"/>
                  </a:cubicBezTo>
                  <a:cubicBezTo>
                    <a:pt x="17035" y="1678"/>
                    <a:pt x="16695" y="1710"/>
                    <a:pt x="16349" y="1710"/>
                  </a:cubicBezTo>
                  <a:cubicBezTo>
                    <a:pt x="16254" y="1710"/>
                    <a:pt x="16157" y="1708"/>
                    <a:pt x="16062" y="1705"/>
                  </a:cubicBezTo>
                  <a:cubicBezTo>
                    <a:pt x="15991" y="1705"/>
                    <a:pt x="15920" y="1704"/>
                    <a:pt x="15849" y="1704"/>
                  </a:cubicBezTo>
                  <a:cubicBezTo>
                    <a:pt x="15697" y="1704"/>
                    <a:pt x="15544" y="1707"/>
                    <a:pt x="15394" y="1724"/>
                  </a:cubicBezTo>
                  <a:cubicBezTo>
                    <a:pt x="15198" y="1746"/>
                    <a:pt x="15031" y="1782"/>
                    <a:pt x="14888" y="1842"/>
                  </a:cubicBezTo>
                  <a:cubicBezTo>
                    <a:pt x="14596" y="1961"/>
                    <a:pt x="14335" y="2205"/>
                    <a:pt x="14077" y="2438"/>
                  </a:cubicBezTo>
                  <a:cubicBezTo>
                    <a:pt x="13752" y="2739"/>
                    <a:pt x="13442" y="3025"/>
                    <a:pt x="13108" y="3025"/>
                  </a:cubicBezTo>
                  <a:cubicBezTo>
                    <a:pt x="13026" y="3025"/>
                    <a:pt x="12942" y="3008"/>
                    <a:pt x="12856" y="2969"/>
                  </a:cubicBezTo>
                  <a:cubicBezTo>
                    <a:pt x="12094" y="2623"/>
                    <a:pt x="11654" y="2205"/>
                    <a:pt x="11217" y="1806"/>
                  </a:cubicBezTo>
                  <a:cubicBezTo>
                    <a:pt x="10992" y="1592"/>
                    <a:pt x="10777" y="1396"/>
                    <a:pt x="10521" y="1217"/>
                  </a:cubicBezTo>
                  <a:cubicBezTo>
                    <a:pt x="9710" y="645"/>
                    <a:pt x="8775" y="31"/>
                    <a:pt x="7906" y="2"/>
                  </a:cubicBezTo>
                  <a:cubicBezTo>
                    <a:pt x="7873" y="1"/>
                    <a:pt x="7840" y="0"/>
                    <a:pt x="780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4308850" y="2363475"/>
              <a:ext cx="562125" cy="94050"/>
            </a:xfrm>
            <a:custGeom>
              <a:avLst/>
              <a:gdLst/>
              <a:ahLst/>
              <a:cxnLst/>
              <a:rect l="l" t="t" r="r" b="b"/>
              <a:pathLst>
                <a:path w="22485" h="3762" extrusionOk="0">
                  <a:moveTo>
                    <a:pt x="7842" y="0"/>
                  </a:moveTo>
                  <a:cubicBezTo>
                    <a:pt x="7028" y="0"/>
                    <a:pt x="6323" y="399"/>
                    <a:pt x="5851" y="706"/>
                  </a:cubicBezTo>
                  <a:cubicBezTo>
                    <a:pt x="5428" y="980"/>
                    <a:pt x="5082" y="1373"/>
                    <a:pt x="4719" y="1785"/>
                  </a:cubicBezTo>
                  <a:cubicBezTo>
                    <a:pt x="4451" y="2088"/>
                    <a:pt x="4177" y="2398"/>
                    <a:pt x="3855" y="2684"/>
                  </a:cubicBezTo>
                  <a:cubicBezTo>
                    <a:pt x="3844" y="2695"/>
                    <a:pt x="3831" y="2708"/>
                    <a:pt x="3814" y="2720"/>
                  </a:cubicBezTo>
                  <a:cubicBezTo>
                    <a:pt x="3802" y="2737"/>
                    <a:pt x="3784" y="2750"/>
                    <a:pt x="3766" y="2767"/>
                  </a:cubicBezTo>
                  <a:cubicBezTo>
                    <a:pt x="3159" y="3297"/>
                    <a:pt x="2425" y="3638"/>
                    <a:pt x="1699" y="3721"/>
                  </a:cubicBezTo>
                  <a:cubicBezTo>
                    <a:pt x="1591" y="3733"/>
                    <a:pt x="1461" y="3744"/>
                    <a:pt x="1321" y="3744"/>
                  </a:cubicBezTo>
                  <a:cubicBezTo>
                    <a:pt x="888" y="3744"/>
                    <a:pt x="351" y="3646"/>
                    <a:pt x="19" y="3232"/>
                  </a:cubicBezTo>
                  <a:lnTo>
                    <a:pt x="0" y="3244"/>
                  </a:lnTo>
                  <a:cubicBezTo>
                    <a:pt x="340" y="3666"/>
                    <a:pt x="888" y="3762"/>
                    <a:pt x="1323" y="3762"/>
                  </a:cubicBezTo>
                  <a:cubicBezTo>
                    <a:pt x="1466" y="3762"/>
                    <a:pt x="1592" y="3751"/>
                    <a:pt x="1699" y="3738"/>
                  </a:cubicBezTo>
                  <a:cubicBezTo>
                    <a:pt x="2431" y="3655"/>
                    <a:pt x="3164" y="3309"/>
                    <a:pt x="3778" y="2780"/>
                  </a:cubicBezTo>
                  <a:cubicBezTo>
                    <a:pt x="3795" y="2761"/>
                    <a:pt x="3814" y="2750"/>
                    <a:pt x="3825" y="2731"/>
                  </a:cubicBezTo>
                  <a:cubicBezTo>
                    <a:pt x="3844" y="2720"/>
                    <a:pt x="3855" y="2708"/>
                    <a:pt x="3866" y="2695"/>
                  </a:cubicBezTo>
                  <a:cubicBezTo>
                    <a:pt x="4188" y="2415"/>
                    <a:pt x="4468" y="2101"/>
                    <a:pt x="4732" y="1796"/>
                  </a:cubicBezTo>
                  <a:cubicBezTo>
                    <a:pt x="5095" y="1386"/>
                    <a:pt x="5439" y="998"/>
                    <a:pt x="5863" y="718"/>
                  </a:cubicBezTo>
                  <a:cubicBezTo>
                    <a:pt x="6329" y="416"/>
                    <a:pt x="7034" y="17"/>
                    <a:pt x="7838" y="17"/>
                  </a:cubicBezTo>
                  <a:cubicBezTo>
                    <a:pt x="7876" y="17"/>
                    <a:pt x="7915" y="18"/>
                    <a:pt x="7954" y="20"/>
                  </a:cubicBezTo>
                  <a:cubicBezTo>
                    <a:pt x="8818" y="56"/>
                    <a:pt x="9729" y="676"/>
                    <a:pt x="10510" y="1248"/>
                  </a:cubicBezTo>
                  <a:cubicBezTo>
                    <a:pt x="10748" y="1427"/>
                    <a:pt x="10957" y="1617"/>
                    <a:pt x="11172" y="1826"/>
                  </a:cubicBezTo>
                  <a:cubicBezTo>
                    <a:pt x="11606" y="2231"/>
                    <a:pt x="12052" y="2654"/>
                    <a:pt x="12816" y="2994"/>
                  </a:cubicBezTo>
                  <a:cubicBezTo>
                    <a:pt x="12908" y="3034"/>
                    <a:pt x="12997" y="3052"/>
                    <a:pt x="13085" y="3052"/>
                  </a:cubicBezTo>
                  <a:cubicBezTo>
                    <a:pt x="13431" y="3052"/>
                    <a:pt x="13754" y="2779"/>
                    <a:pt x="14090" y="2494"/>
                  </a:cubicBezTo>
                  <a:cubicBezTo>
                    <a:pt x="14347" y="2279"/>
                    <a:pt x="14609" y="2058"/>
                    <a:pt x="14889" y="1945"/>
                  </a:cubicBezTo>
                  <a:cubicBezTo>
                    <a:pt x="15032" y="1886"/>
                    <a:pt x="15192" y="1843"/>
                    <a:pt x="15390" y="1820"/>
                  </a:cubicBezTo>
                  <a:cubicBezTo>
                    <a:pt x="15604" y="1790"/>
                    <a:pt x="15824" y="1785"/>
                    <a:pt x="16044" y="1785"/>
                  </a:cubicBezTo>
                  <a:cubicBezTo>
                    <a:pt x="16479" y="1772"/>
                    <a:pt x="16932" y="1766"/>
                    <a:pt x="17307" y="1551"/>
                  </a:cubicBezTo>
                  <a:cubicBezTo>
                    <a:pt x="17433" y="1480"/>
                    <a:pt x="17564" y="1408"/>
                    <a:pt x="17689" y="1337"/>
                  </a:cubicBezTo>
                  <a:lnTo>
                    <a:pt x="17730" y="1314"/>
                  </a:lnTo>
                  <a:cubicBezTo>
                    <a:pt x="18332" y="974"/>
                    <a:pt x="19053" y="599"/>
                    <a:pt x="19816" y="456"/>
                  </a:cubicBezTo>
                  <a:cubicBezTo>
                    <a:pt x="20046" y="412"/>
                    <a:pt x="20272" y="390"/>
                    <a:pt x="20494" y="390"/>
                  </a:cubicBezTo>
                  <a:cubicBezTo>
                    <a:pt x="21212" y="390"/>
                    <a:pt x="21885" y="620"/>
                    <a:pt x="22473" y="1075"/>
                  </a:cubicBezTo>
                  <a:lnTo>
                    <a:pt x="22484" y="1064"/>
                  </a:lnTo>
                  <a:cubicBezTo>
                    <a:pt x="21896" y="607"/>
                    <a:pt x="21213" y="371"/>
                    <a:pt x="20486" y="371"/>
                  </a:cubicBezTo>
                  <a:cubicBezTo>
                    <a:pt x="20264" y="371"/>
                    <a:pt x="20038" y="393"/>
                    <a:pt x="19809" y="438"/>
                  </a:cubicBezTo>
                  <a:cubicBezTo>
                    <a:pt x="19047" y="586"/>
                    <a:pt x="18327" y="957"/>
                    <a:pt x="17725" y="1296"/>
                  </a:cubicBezTo>
                  <a:lnTo>
                    <a:pt x="17683" y="1320"/>
                  </a:lnTo>
                  <a:cubicBezTo>
                    <a:pt x="17552" y="1397"/>
                    <a:pt x="17427" y="1469"/>
                    <a:pt x="17296" y="1540"/>
                  </a:cubicBezTo>
                  <a:cubicBezTo>
                    <a:pt x="16927" y="1749"/>
                    <a:pt x="16479" y="1754"/>
                    <a:pt x="16044" y="1766"/>
                  </a:cubicBezTo>
                  <a:cubicBezTo>
                    <a:pt x="15824" y="1766"/>
                    <a:pt x="15598" y="1772"/>
                    <a:pt x="15384" y="1802"/>
                  </a:cubicBezTo>
                  <a:cubicBezTo>
                    <a:pt x="15187" y="1826"/>
                    <a:pt x="15026" y="1867"/>
                    <a:pt x="14883" y="1927"/>
                  </a:cubicBezTo>
                  <a:cubicBezTo>
                    <a:pt x="14597" y="2040"/>
                    <a:pt x="14334" y="2266"/>
                    <a:pt x="14078" y="2481"/>
                  </a:cubicBezTo>
                  <a:cubicBezTo>
                    <a:pt x="13746" y="2761"/>
                    <a:pt x="13425" y="3034"/>
                    <a:pt x="13086" y="3034"/>
                  </a:cubicBezTo>
                  <a:cubicBezTo>
                    <a:pt x="12999" y="3034"/>
                    <a:pt x="12911" y="3016"/>
                    <a:pt x="12822" y="2976"/>
                  </a:cubicBezTo>
                  <a:cubicBezTo>
                    <a:pt x="12065" y="2637"/>
                    <a:pt x="11618" y="2219"/>
                    <a:pt x="11183" y="1807"/>
                  </a:cubicBezTo>
                  <a:cubicBezTo>
                    <a:pt x="10969" y="1606"/>
                    <a:pt x="10760" y="1408"/>
                    <a:pt x="10522" y="1235"/>
                  </a:cubicBezTo>
                  <a:cubicBezTo>
                    <a:pt x="9736" y="658"/>
                    <a:pt x="8824" y="39"/>
                    <a:pt x="7960" y="3"/>
                  </a:cubicBezTo>
                  <a:cubicBezTo>
                    <a:pt x="7920" y="1"/>
                    <a:pt x="7881" y="0"/>
                    <a:pt x="78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4309450" y="2365375"/>
              <a:ext cx="560950" cy="94550"/>
            </a:xfrm>
            <a:custGeom>
              <a:avLst/>
              <a:gdLst/>
              <a:ahLst/>
              <a:cxnLst/>
              <a:rect l="l" t="t" r="r" b="b"/>
              <a:pathLst>
                <a:path w="22438" h="3782" extrusionOk="0">
                  <a:moveTo>
                    <a:pt x="7874" y="0"/>
                  </a:moveTo>
                  <a:cubicBezTo>
                    <a:pt x="7095" y="0"/>
                    <a:pt x="6405" y="381"/>
                    <a:pt x="5887" y="719"/>
                  </a:cubicBezTo>
                  <a:cubicBezTo>
                    <a:pt x="5481" y="981"/>
                    <a:pt x="5154" y="1357"/>
                    <a:pt x="4815" y="1761"/>
                  </a:cubicBezTo>
                  <a:cubicBezTo>
                    <a:pt x="4535" y="2089"/>
                    <a:pt x="4249" y="2423"/>
                    <a:pt x="3891" y="2727"/>
                  </a:cubicBezTo>
                  <a:cubicBezTo>
                    <a:pt x="3878" y="2739"/>
                    <a:pt x="3867" y="2751"/>
                    <a:pt x="3850" y="2762"/>
                  </a:cubicBezTo>
                  <a:cubicBezTo>
                    <a:pt x="3837" y="2775"/>
                    <a:pt x="3820" y="2792"/>
                    <a:pt x="3801" y="2804"/>
                  </a:cubicBezTo>
                  <a:cubicBezTo>
                    <a:pt x="3158" y="3340"/>
                    <a:pt x="2431" y="3669"/>
                    <a:pt x="1705" y="3746"/>
                  </a:cubicBezTo>
                  <a:cubicBezTo>
                    <a:pt x="1614" y="3755"/>
                    <a:pt x="1508" y="3761"/>
                    <a:pt x="1392" y="3761"/>
                  </a:cubicBezTo>
                  <a:cubicBezTo>
                    <a:pt x="953" y="3761"/>
                    <a:pt x="381" y="3666"/>
                    <a:pt x="18" y="3227"/>
                  </a:cubicBezTo>
                  <a:lnTo>
                    <a:pt x="1" y="3240"/>
                  </a:lnTo>
                  <a:cubicBezTo>
                    <a:pt x="364" y="3680"/>
                    <a:pt x="936" y="3782"/>
                    <a:pt x="1376" y="3782"/>
                  </a:cubicBezTo>
                  <a:cubicBezTo>
                    <a:pt x="1502" y="3782"/>
                    <a:pt x="1609" y="3769"/>
                    <a:pt x="1705" y="3763"/>
                  </a:cubicBezTo>
                  <a:cubicBezTo>
                    <a:pt x="2437" y="3680"/>
                    <a:pt x="3170" y="3359"/>
                    <a:pt x="3814" y="2817"/>
                  </a:cubicBezTo>
                  <a:cubicBezTo>
                    <a:pt x="3831" y="2804"/>
                    <a:pt x="3842" y="2787"/>
                    <a:pt x="3861" y="2775"/>
                  </a:cubicBezTo>
                  <a:cubicBezTo>
                    <a:pt x="3878" y="2762"/>
                    <a:pt x="3891" y="2751"/>
                    <a:pt x="3903" y="2739"/>
                  </a:cubicBezTo>
                  <a:cubicBezTo>
                    <a:pt x="4260" y="2435"/>
                    <a:pt x="4546" y="2102"/>
                    <a:pt x="4826" y="1774"/>
                  </a:cubicBezTo>
                  <a:cubicBezTo>
                    <a:pt x="5165" y="1374"/>
                    <a:pt x="5494" y="994"/>
                    <a:pt x="5893" y="730"/>
                  </a:cubicBezTo>
                  <a:cubicBezTo>
                    <a:pt x="6416" y="400"/>
                    <a:pt x="7099" y="19"/>
                    <a:pt x="7867" y="19"/>
                  </a:cubicBezTo>
                  <a:cubicBezTo>
                    <a:pt x="7911" y="19"/>
                    <a:pt x="7957" y="20"/>
                    <a:pt x="8002" y="23"/>
                  </a:cubicBezTo>
                  <a:cubicBezTo>
                    <a:pt x="8871" y="70"/>
                    <a:pt x="9753" y="695"/>
                    <a:pt x="10510" y="1274"/>
                  </a:cubicBezTo>
                  <a:cubicBezTo>
                    <a:pt x="10730" y="1445"/>
                    <a:pt x="10927" y="1631"/>
                    <a:pt x="11135" y="1833"/>
                  </a:cubicBezTo>
                  <a:cubicBezTo>
                    <a:pt x="11571" y="2245"/>
                    <a:pt x="12023" y="2674"/>
                    <a:pt x="12779" y="3007"/>
                  </a:cubicBezTo>
                  <a:cubicBezTo>
                    <a:pt x="12876" y="3049"/>
                    <a:pt x="12971" y="3067"/>
                    <a:pt x="13065" y="3067"/>
                  </a:cubicBezTo>
                  <a:cubicBezTo>
                    <a:pt x="13416" y="3067"/>
                    <a:pt x="13749" y="2809"/>
                    <a:pt x="14096" y="2536"/>
                  </a:cubicBezTo>
                  <a:cubicBezTo>
                    <a:pt x="14346" y="2346"/>
                    <a:pt x="14602" y="2143"/>
                    <a:pt x="14882" y="2036"/>
                  </a:cubicBezTo>
                  <a:cubicBezTo>
                    <a:pt x="15020" y="1976"/>
                    <a:pt x="15181" y="1934"/>
                    <a:pt x="15377" y="1904"/>
                  </a:cubicBezTo>
                  <a:cubicBezTo>
                    <a:pt x="15586" y="1869"/>
                    <a:pt x="15812" y="1857"/>
                    <a:pt x="16026" y="1846"/>
                  </a:cubicBezTo>
                  <a:cubicBezTo>
                    <a:pt x="16455" y="1821"/>
                    <a:pt x="16908" y="1797"/>
                    <a:pt x="17277" y="1583"/>
                  </a:cubicBezTo>
                  <a:cubicBezTo>
                    <a:pt x="17433" y="1500"/>
                    <a:pt x="17588" y="1410"/>
                    <a:pt x="17701" y="1338"/>
                  </a:cubicBezTo>
                  <a:cubicBezTo>
                    <a:pt x="18303" y="999"/>
                    <a:pt x="19017" y="623"/>
                    <a:pt x="19774" y="475"/>
                  </a:cubicBezTo>
                  <a:cubicBezTo>
                    <a:pt x="20013" y="427"/>
                    <a:pt x="20248" y="403"/>
                    <a:pt x="20478" y="403"/>
                  </a:cubicBezTo>
                  <a:cubicBezTo>
                    <a:pt x="21193" y="403"/>
                    <a:pt x="21856" y="633"/>
                    <a:pt x="22425" y="1088"/>
                  </a:cubicBezTo>
                  <a:lnTo>
                    <a:pt x="22438" y="1071"/>
                  </a:lnTo>
                  <a:cubicBezTo>
                    <a:pt x="21865" y="616"/>
                    <a:pt x="21198" y="385"/>
                    <a:pt x="20481" y="385"/>
                  </a:cubicBezTo>
                  <a:cubicBezTo>
                    <a:pt x="20250" y="385"/>
                    <a:pt x="20014" y="409"/>
                    <a:pt x="19774" y="457"/>
                  </a:cubicBezTo>
                  <a:cubicBezTo>
                    <a:pt x="19012" y="606"/>
                    <a:pt x="18297" y="981"/>
                    <a:pt x="17695" y="1327"/>
                  </a:cubicBezTo>
                  <a:cubicBezTo>
                    <a:pt x="17576" y="1393"/>
                    <a:pt x="17420" y="1481"/>
                    <a:pt x="17272" y="1571"/>
                  </a:cubicBezTo>
                  <a:cubicBezTo>
                    <a:pt x="16903" y="1780"/>
                    <a:pt x="16455" y="1803"/>
                    <a:pt x="16026" y="1827"/>
                  </a:cubicBezTo>
                  <a:cubicBezTo>
                    <a:pt x="15806" y="1839"/>
                    <a:pt x="15586" y="1851"/>
                    <a:pt x="15371" y="1887"/>
                  </a:cubicBezTo>
                  <a:cubicBezTo>
                    <a:pt x="15174" y="1917"/>
                    <a:pt x="15020" y="1959"/>
                    <a:pt x="14871" y="2017"/>
                  </a:cubicBezTo>
                  <a:cubicBezTo>
                    <a:pt x="14596" y="2125"/>
                    <a:pt x="14335" y="2328"/>
                    <a:pt x="14084" y="2525"/>
                  </a:cubicBezTo>
                  <a:cubicBezTo>
                    <a:pt x="13741" y="2792"/>
                    <a:pt x="13409" y="3049"/>
                    <a:pt x="13065" y="3049"/>
                  </a:cubicBezTo>
                  <a:cubicBezTo>
                    <a:pt x="12973" y="3049"/>
                    <a:pt x="12880" y="3031"/>
                    <a:pt x="12786" y="2990"/>
                  </a:cubicBezTo>
                  <a:cubicBezTo>
                    <a:pt x="12035" y="2661"/>
                    <a:pt x="11582" y="2232"/>
                    <a:pt x="11148" y="1816"/>
                  </a:cubicBezTo>
                  <a:cubicBezTo>
                    <a:pt x="10939" y="1618"/>
                    <a:pt x="10741" y="1434"/>
                    <a:pt x="10521" y="1261"/>
                  </a:cubicBezTo>
                  <a:cubicBezTo>
                    <a:pt x="9759" y="678"/>
                    <a:pt x="8877" y="51"/>
                    <a:pt x="8008" y="4"/>
                  </a:cubicBezTo>
                  <a:cubicBezTo>
                    <a:pt x="7963" y="2"/>
                    <a:pt x="7918" y="0"/>
                    <a:pt x="787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4310050" y="2367425"/>
              <a:ext cx="559750" cy="94725"/>
            </a:xfrm>
            <a:custGeom>
              <a:avLst/>
              <a:gdLst/>
              <a:ahLst/>
              <a:cxnLst/>
              <a:rect l="l" t="t" r="r" b="b"/>
              <a:pathLst>
                <a:path w="22390" h="3789" extrusionOk="0">
                  <a:moveTo>
                    <a:pt x="7909" y="0"/>
                  </a:moveTo>
                  <a:cubicBezTo>
                    <a:pt x="7149" y="0"/>
                    <a:pt x="6449" y="379"/>
                    <a:pt x="5922" y="720"/>
                  </a:cubicBezTo>
                  <a:cubicBezTo>
                    <a:pt x="5523" y="977"/>
                    <a:pt x="5220" y="1346"/>
                    <a:pt x="4898" y="1739"/>
                  </a:cubicBezTo>
                  <a:cubicBezTo>
                    <a:pt x="4612" y="2091"/>
                    <a:pt x="4313" y="2449"/>
                    <a:pt x="3926" y="2758"/>
                  </a:cubicBezTo>
                  <a:cubicBezTo>
                    <a:pt x="3914" y="2770"/>
                    <a:pt x="3903" y="2782"/>
                    <a:pt x="3890" y="2793"/>
                  </a:cubicBezTo>
                  <a:cubicBezTo>
                    <a:pt x="3873" y="2812"/>
                    <a:pt x="3854" y="2823"/>
                    <a:pt x="3831" y="2836"/>
                  </a:cubicBezTo>
                  <a:cubicBezTo>
                    <a:pt x="3169" y="3372"/>
                    <a:pt x="2432" y="3694"/>
                    <a:pt x="1709" y="3758"/>
                  </a:cubicBezTo>
                  <a:cubicBezTo>
                    <a:pt x="1625" y="3767"/>
                    <a:pt x="1527" y="3773"/>
                    <a:pt x="1420" y="3773"/>
                  </a:cubicBezTo>
                  <a:cubicBezTo>
                    <a:pt x="983" y="3773"/>
                    <a:pt x="399" y="3672"/>
                    <a:pt x="12" y="3216"/>
                  </a:cubicBezTo>
                  <a:lnTo>
                    <a:pt x="1" y="3229"/>
                  </a:lnTo>
                  <a:cubicBezTo>
                    <a:pt x="394" y="3687"/>
                    <a:pt x="989" y="3788"/>
                    <a:pt x="1431" y="3788"/>
                  </a:cubicBezTo>
                  <a:cubicBezTo>
                    <a:pt x="1531" y="3788"/>
                    <a:pt x="1632" y="3783"/>
                    <a:pt x="1717" y="3777"/>
                  </a:cubicBezTo>
                  <a:cubicBezTo>
                    <a:pt x="2437" y="3711"/>
                    <a:pt x="3175" y="3390"/>
                    <a:pt x="3843" y="2853"/>
                  </a:cubicBezTo>
                  <a:cubicBezTo>
                    <a:pt x="3861" y="2836"/>
                    <a:pt x="3879" y="2823"/>
                    <a:pt x="3897" y="2806"/>
                  </a:cubicBezTo>
                  <a:cubicBezTo>
                    <a:pt x="3914" y="2793"/>
                    <a:pt x="3926" y="2782"/>
                    <a:pt x="3939" y="2776"/>
                  </a:cubicBezTo>
                  <a:cubicBezTo>
                    <a:pt x="4326" y="2460"/>
                    <a:pt x="4623" y="2103"/>
                    <a:pt x="4909" y="1751"/>
                  </a:cubicBezTo>
                  <a:cubicBezTo>
                    <a:pt x="5231" y="1358"/>
                    <a:pt x="5534" y="989"/>
                    <a:pt x="5928" y="739"/>
                  </a:cubicBezTo>
                  <a:cubicBezTo>
                    <a:pt x="6459" y="398"/>
                    <a:pt x="7153" y="19"/>
                    <a:pt x="7907" y="19"/>
                  </a:cubicBezTo>
                  <a:cubicBezTo>
                    <a:pt x="7956" y="19"/>
                    <a:pt x="8006" y="20"/>
                    <a:pt x="8055" y="24"/>
                  </a:cubicBezTo>
                  <a:cubicBezTo>
                    <a:pt x="8877" y="77"/>
                    <a:pt x="9724" y="667"/>
                    <a:pt x="10510" y="1292"/>
                  </a:cubicBezTo>
                  <a:cubicBezTo>
                    <a:pt x="10717" y="1459"/>
                    <a:pt x="10903" y="1638"/>
                    <a:pt x="11099" y="1828"/>
                  </a:cubicBezTo>
                  <a:cubicBezTo>
                    <a:pt x="11540" y="2251"/>
                    <a:pt x="11993" y="2693"/>
                    <a:pt x="12744" y="3015"/>
                  </a:cubicBezTo>
                  <a:cubicBezTo>
                    <a:pt x="12844" y="3057"/>
                    <a:pt x="12943" y="3076"/>
                    <a:pt x="13042" y="3076"/>
                  </a:cubicBezTo>
                  <a:cubicBezTo>
                    <a:pt x="13398" y="3076"/>
                    <a:pt x="13744" y="2831"/>
                    <a:pt x="14108" y="2579"/>
                  </a:cubicBezTo>
                  <a:cubicBezTo>
                    <a:pt x="14352" y="2400"/>
                    <a:pt x="14608" y="2221"/>
                    <a:pt x="14871" y="2121"/>
                  </a:cubicBezTo>
                  <a:cubicBezTo>
                    <a:pt x="15014" y="2061"/>
                    <a:pt x="15169" y="2020"/>
                    <a:pt x="15364" y="1984"/>
                  </a:cubicBezTo>
                  <a:cubicBezTo>
                    <a:pt x="15573" y="1943"/>
                    <a:pt x="15793" y="1918"/>
                    <a:pt x="16008" y="1900"/>
                  </a:cubicBezTo>
                  <a:cubicBezTo>
                    <a:pt x="16437" y="1858"/>
                    <a:pt x="16879" y="1822"/>
                    <a:pt x="17253" y="1608"/>
                  </a:cubicBezTo>
                  <a:cubicBezTo>
                    <a:pt x="17379" y="1536"/>
                    <a:pt x="17516" y="1453"/>
                    <a:pt x="17671" y="1363"/>
                  </a:cubicBezTo>
                  <a:cubicBezTo>
                    <a:pt x="18267" y="1019"/>
                    <a:pt x="18982" y="643"/>
                    <a:pt x="19738" y="483"/>
                  </a:cubicBezTo>
                  <a:cubicBezTo>
                    <a:pt x="19982" y="432"/>
                    <a:pt x="20221" y="407"/>
                    <a:pt x="20455" y="407"/>
                  </a:cubicBezTo>
                  <a:cubicBezTo>
                    <a:pt x="21165" y="407"/>
                    <a:pt x="21823" y="638"/>
                    <a:pt x="22384" y="1090"/>
                  </a:cubicBezTo>
                  <a:lnTo>
                    <a:pt x="22389" y="1077"/>
                  </a:lnTo>
                  <a:cubicBezTo>
                    <a:pt x="21828" y="620"/>
                    <a:pt x="21166" y="389"/>
                    <a:pt x="20452" y="389"/>
                  </a:cubicBezTo>
                  <a:cubicBezTo>
                    <a:pt x="20217" y="389"/>
                    <a:pt x="19977" y="414"/>
                    <a:pt x="19733" y="464"/>
                  </a:cubicBezTo>
                  <a:cubicBezTo>
                    <a:pt x="18975" y="626"/>
                    <a:pt x="18260" y="1000"/>
                    <a:pt x="17665" y="1346"/>
                  </a:cubicBezTo>
                  <a:cubicBezTo>
                    <a:pt x="17509" y="1442"/>
                    <a:pt x="17373" y="1519"/>
                    <a:pt x="17242" y="1591"/>
                  </a:cubicBezTo>
                  <a:cubicBezTo>
                    <a:pt x="16873" y="1805"/>
                    <a:pt x="16431" y="1841"/>
                    <a:pt x="16002" y="1882"/>
                  </a:cubicBezTo>
                  <a:cubicBezTo>
                    <a:pt x="15793" y="1900"/>
                    <a:pt x="15573" y="1924"/>
                    <a:pt x="15364" y="1965"/>
                  </a:cubicBezTo>
                  <a:cubicBezTo>
                    <a:pt x="15163" y="2001"/>
                    <a:pt x="15007" y="2043"/>
                    <a:pt x="14864" y="2103"/>
                  </a:cubicBezTo>
                  <a:cubicBezTo>
                    <a:pt x="14597" y="2210"/>
                    <a:pt x="14341" y="2389"/>
                    <a:pt x="14096" y="2562"/>
                  </a:cubicBezTo>
                  <a:cubicBezTo>
                    <a:pt x="13738" y="2817"/>
                    <a:pt x="13398" y="3059"/>
                    <a:pt x="13048" y="3059"/>
                  </a:cubicBezTo>
                  <a:cubicBezTo>
                    <a:pt x="12949" y="3059"/>
                    <a:pt x="12850" y="3040"/>
                    <a:pt x="12749" y="2996"/>
                  </a:cubicBezTo>
                  <a:cubicBezTo>
                    <a:pt x="12004" y="2675"/>
                    <a:pt x="11553" y="2240"/>
                    <a:pt x="11111" y="1817"/>
                  </a:cubicBezTo>
                  <a:cubicBezTo>
                    <a:pt x="10915" y="1627"/>
                    <a:pt x="10730" y="1448"/>
                    <a:pt x="10522" y="1280"/>
                  </a:cubicBezTo>
                  <a:cubicBezTo>
                    <a:pt x="9729" y="648"/>
                    <a:pt x="8883" y="59"/>
                    <a:pt x="8055" y="5"/>
                  </a:cubicBezTo>
                  <a:cubicBezTo>
                    <a:pt x="8006" y="2"/>
                    <a:pt x="7958" y="0"/>
                    <a:pt x="790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4310625" y="2369350"/>
              <a:ext cx="558700" cy="95200"/>
            </a:xfrm>
            <a:custGeom>
              <a:avLst/>
              <a:gdLst/>
              <a:ahLst/>
              <a:cxnLst/>
              <a:rect l="l" t="t" r="r" b="b"/>
              <a:pathLst>
                <a:path w="22348" h="3808" extrusionOk="0">
                  <a:moveTo>
                    <a:pt x="7941" y="1"/>
                  </a:moveTo>
                  <a:cubicBezTo>
                    <a:pt x="7211" y="1"/>
                    <a:pt x="6530" y="367"/>
                    <a:pt x="5953" y="733"/>
                  </a:cubicBezTo>
                  <a:cubicBezTo>
                    <a:pt x="5571" y="978"/>
                    <a:pt x="5280" y="1346"/>
                    <a:pt x="4969" y="1734"/>
                  </a:cubicBezTo>
                  <a:cubicBezTo>
                    <a:pt x="4678" y="2097"/>
                    <a:pt x="4380" y="2479"/>
                    <a:pt x="3969" y="2801"/>
                  </a:cubicBezTo>
                  <a:cubicBezTo>
                    <a:pt x="3951" y="2812"/>
                    <a:pt x="3938" y="2823"/>
                    <a:pt x="3927" y="2831"/>
                  </a:cubicBezTo>
                  <a:cubicBezTo>
                    <a:pt x="3910" y="2848"/>
                    <a:pt x="3886" y="2859"/>
                    <a:pt x="3867" y="2878"/>
                  </a:cubicBezTo>
                  <a:cubicBezTo>
                    <a:pt x="3176" y="3408"/>
                    <a:pt x="2437" y="3724"/>
                    <a:pt x="1722" y="3777"/>
                  </a:cubicBezTo>
                  <a:cubicBezTo>
                    <a:pt x="1651" y="3783"/>
                    <a:pt x="1570" y="3787"/>
                    <a:pt x="1481" y="3787"/>
                  </a:cubicBezTo>
                  <a:cubicBezTo>
                    <a:pt x="1043" y="3787"/>
                    <a:pt x="430" y="3686"/>
                    <a:pt x="14" y="3211"/>
                  </a:cubicBezTo>
                  <a:lnTo>
                    <a:pt x="1" y="3224"/>
                  </a:lnTo>
                  <a:cubicBezTo>
                    <a:pt x="418" y="3706"/>
                    <a:pt x="1037" y="3807"/>
                    <a:pt x="1479" y="3807"/>
                  </a:cubicBezTo>
                  <a:cubicBezTo>
                    <a:pt x="1568" y="3807"/>
                    <a:pt x="1651" y="3802"/>
                    <a:pt x="1722" y="3796"/>
                  </a:cubicBezTo>
                  <a:cubicBezTo>
                    <a:pt x="2437" y="3736"/>
                    <a:pt x="3188" y="3425"/>
                    <a:pt x="3880" y="2889"/>
                  </a:cubicBezTo>
                  <a:cubicBezTo>
                    <a:pt x="3897" y="2878"/>
                    <a:pt x="3916" y="2859"/>
                    <a:pt x="3938" y="2848"/>
                  </a:cubicBezTo>
                  <a:cubicBezTo>
                    <a:pt x="3951" y="2836"/>
                    <a:pt x="3963" y="2823"/>
                    <a:pt x="3981" y="2812"/>
                  </a:cubicBezTo>
                  <a:cubicBezTo>
                    <a:pt x="4392" y="2490"/>
                    <a:pt x="4689" y="2109"/>
                    <a:pt x="4982" y="1745"/>
                  </a:cubicBezTo>
                  <a:cubicBezTo>
                    <a:pt x="5291" y="1358"/>
                    <a:pt x="5583" y="989"/>
                    <a:pt x="5965" y="750"/>
                  </a:cubicBezTo>
                  <a:cubicBezTo>
                    <a:pt x="6536" y="384"/>
                    <a:pt x="7211" y="18"/>
                    <a:pt x="7941" y="18"/>
                  </a:cubicBezTo>
                  <a:cubicBezTo>
                    <a:pt x="7995" y="18"/>
                    <a:pt x="8049" y="20"/>
                    <a:pt x="8104" y="24"/>
                  </a:cubicBezTo>
                  <a:cubicBezTo>
                    <a:pt x="8967" y="95"/>
                    <a:pt x="9795" y="727"/>
                    <a:pt x="10510" y="1316"/>
                  </a:cubicBezTo>
                  <a:cubicBezTo>
                    <a:pt x="10702" y="1484"/>
                    <a:pt x="10873" y="1651"/>
                    <a:pt x="11059" y="1835"/>
                  </a:cubicBezTo>
                  <a:cubicBezTo>
                    <a:pt x="11505" y="2264"/>
                    <a:pt x="11964" y="2716"/>
                    <a:pt x="12709" y="3027"/>
                  </a:cubicBezTo>
                  <a:cubicBezTo>
                    <a:pt x="12817" y="3071"/>
                    <a:pt x="12923" y="3091"/>
                    <a:pt x="13029" y="3091"/>
                  </a:cubicBezTo>
                  <a:cubicBezTo>
                    <a:pt x="13392" y="3091"/>
                    <a:pt x="13749" y="2861"/>
                    <a:pt x="14126" y="2622"/>
                  </a:cubicBezTo>
                  <a:cubicBezTo>
                    <a:pt x="14365" y="2466"/>
                    <a:pt x="14609" y="2306"/>
                    <a:pt x="14865" y="2210"/>
                  </a:cubicBezTo>
                  <a:cubicBezTo>
                    <a:pt x="15003" y="2151"/>
                    <a:pt x="15157" y="2109"/>
                    <a:pt x="15354" y="2061"/>
                  </a:cubicBezTo>
                  <a:cubicBezTo>
                    <a:pt x="15563" y="2020"/>
                    <a:pt x="15778" y="1990"/>
                    <a:pt x="15985" y="1960"/>
                  </a:cubicBezTo>
                  <a:cubicBezTo>
                    <a:pt x="16414" y="1907"/>
                    <a:pt x="16850" y="1853"/>
                    <a:pt x="17225" y="1638"/>
                  </a:cubicBezTo>
                  <a:cubicBezTo>
                    <a:pt x="17362" y="1561"/>
                    <a:pt x="17499" y="1478"/>
                    <a:pt x="17648" y="1394"/>
                  </a:cubicBezTo>
                  <a:cubicBezTo>
                    <a:pt x="18237" y="1043"/>
                    <a:pt x="18940" y="662"/>
                    <a:pt x="19697" y="500"/>
                  </a:cubicBezTo>
                  <a:cubicBezTo>
                    <a:pt x="19951" y="445"/>
                    <a:pt x="20199" y="418"/>
                    <a:pt x="20440" y="418"/>
                  </a:cubicBezTo>
                  <a:cubicBezTo>
                    <a:pt x="21143" y="418"/>
                    <a:pt x="21786" y="649"/>
                    <a:pt x="22336" y="1102"/>
                  </a:cubicBezTo>
                  <a:lnTo>
                    <a:pt x="22348" y="1091"/>
                  </a:lnTo>
                  <a:cubicBezTo>
                    <a:pt x="21798" y="633"/>
                    <a:pt x="21148" y="401"/>
                    <a:pt x="20441" y="401"/>
                  </a:cubicBezTo>
                  <a:cubicBezTo>
                    <a:pt x="20199" y="401"/>
                    <a:pt x="19950" y="428"/>
                    <a:pt x="19697" y="483"/>
                  </a:cubicBezTo>
                  <a:cubicBezTo>
                    <a:pt x="18935" y="643"/>
                    <a:pt x="18225" y="1025"/>
                    <a:pt x="17636" y="1376"/>
                  </a:cubicBezTo>
                  <a:cubicBezTo>
                    <a:pt x="17486" y="1465"/>
                    <a:pt x="17350" y="1544"/>
                    <a:pt x="17219" y="1621"/>
                  </a:cubicBezTo>
                  <a:cubicBezTo>
                    <a:pt x="16843" y="1835"/>
                    <a:pt x="16408" y="1888"/>
                    <a:pt x="15985" y="1943"/>
                  </a:cubicBezTo>
                  <a:cubicBezTo>
                    <a:pt x="15778" y="1973"/>
                    <a:pt x="15563" y="2001"/>
                    <a:pt x="15354" y="2044"/>
                  </a:cubicBezTo>
                  <a:cubicBezTo>
                    <a:pt x="15151" y="2091"/>
                    <a:pt x="14997" y="2139"/>
                    <a:pt x="14860" y="2193"/>
                  </a:cubicBezTo>
                  <a:cubicBezTo>
                    <a:pt x="14604" y="2294"/>
                    <a:pt x="14353" y="2449"/>
                    <a:pt x="14115" y="2603"/>
                  </a:cubicBezTo>
                  <a:cubicBezTo>
                    <a:pt x="13741" y="2844"/>
                    <a:pt x="13385" y="3073"/>
                    <a:pt x="13028" y="3073"/>
                  </a:cubicBezTo>
                  <a:cubicBezTo>
                    <a:pt x="12924" y="3073"/>
                    <a:pt x="12820" y="3054"/>
                    <a:pt x="12715" y="3009"/>
                  </a:cubicBezTo>
                  <a:cubicBezTo>
                    <a:pt x="11970" y="2699"/>
                    <a:pt x="11517" y="2252"/>
                    <a:pt x="11071" y="1817"/>
                  </a:cubicBezTo>
                  <a:cubicBezTo>
                    <a:pt x="10886" y="1638"/>
                    <a:pt x="10713" y="1465"/>
                    <a:pt x="10516" y="1305"/>
                  </a:cubicBezTo>
                  <a:cubicBezTo>
                    <a:pt x="9808" y="714"/>
                    <a:pt x="8973" y="78"/>
                    <a:pt x="8104" y="7"/>
                  </a:cubicBezTo>
                  <a:cubicBezTo>
                    <a:pt x="8049" y="3"/>
                    <a:pt x="7995" y="1"/>
                    <a:pt x="794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4311225" y="2371400"/>
              <a:ext cx="557525" cy="95550"/>
            </a:xfrm>
            <a:custGeom>
              <a:avLst/>
              <a:gdLst/>
              <a:ahLst/>
              <a:cxnLst/>
              <a:rect l="l" t="t" r="r" b="b"/>
              <a:pathLst>
                <a:path w="22301" h="3822" extrusionOk="0">
                  <a:moveTo>
                    <a:pt x="7981" y="0"/>
                  </a:moveTo>
                  <a:cubicBezTo>
                    <a:pt x="7266" y="0"/>
                    <a:pt x="6573" y="370"/>
                    <a:pt x="5988" y="740"/>
                  </a:cubicBezTo>
                  <a:cubicBezTo>
                    <a:pt x="5613" y="979"/>
                    <a:pt x="5333" y="1342"/>
                    <a:pt x="5035" y="1723"/>
                  </a:cubicBezTo>
                  <a:cubicBezTo>
                    <a:pt x="4744" y="2111"/>
                    <a:pt x="4439" y="2504"/>
                    <a:pt x="4005" y="2832"/>
                  </a:cubicBezTo>
                  <a:cubicBezTo>
                    <a:pt x="3986" y="2843"/>
                    <a:pt x="3975" y="2856"/>
                    <a:pt x="3963" y="2867"/>
                  </a:cubicBezTo>
                  <a:cubicBezTo>
                    <a:pt x="3945" y="2879"/>
                    <a:pt x="3922" y="2897"/>
                    <a:pt x="3903" y="2909"/>
                  </a:cubicBezTo>
                  <a:cubicBezTo>
                    <a:pt x="3188" y="3439"/>
                    <a:pt x="2437" y="3742"/>
                    <a:pt x="1728" y="3797"/>
                  </a:cubicBezTo>
                  <a:cubicBezTo>
                    <a:pt x="1673" y="3800"/>
                    <a:pt x="1612" y="3802"/>
                    <a:pt x="1546" y="3802"/>
                  </a:cubicBezTo>
                  <a:cubicBezTo>
                    <a:pt x="1111" y="3802"/>
                    <a:pt x="463" y="3708"/>
                    <a:pt x="12" y="3200"/>
                  </a:cubicBezTo>
                  <a:lnTo>
                    <a:pt x="1" y="3213"/>
                  </a:lnTo>
                  <a:cubicBezTo>
                    <a:pt x="447" y="3720"/>
                    <a:pt x="1091" y="3821"/>
                    <a:pt x="1532" y="3821"/>
                  </a:cubicBezTo>
                  <a:cubicBezTo>
                    <a:pt x="1604" y="3821"/>
                    <a:pt x="1670" y="3814"/>
                    <a:pt x="1728" y="3814"/>
                  </a:cubicBezTo>
                  <a:cubicBezTo>
                    <a:pt x="2437" y="3761"/>
                    <a:pt x="3194" y="3456"/>
                    <a:pt x="3914" y="2927"/>
                  </a:cubicBezTo>
                  <a:cubicBezTo>
                    <a:pt x="3933" y="2909"/>
                    <a:pt x="3950" y="2897"/>
                    <a:pt x="3975" y="2879"/>
                  </a:cubicBezTo>
                  <a:cubicBezTo>
                    <a:pt x="3986" y="2867"/>
                    <a:pt x="3999" y="2862"/>
                    <a:pt x="4016" y="2849"/>
                  </a:cubicBezTo>
                  <a:cubicBezTo>
                    <a:pt x="4451" y="2521"/>
                    <a:pt x="4755" y="2122"/>
                    <a:pt x="5053" y="1735"/>
                  </a:cubicBezTo>
                  <a:cubicBezTo>
                    <a:pt x="5344" y="1355"/>
                    <a:pt x="5625" y="990"/>
                    <a:pt x="5995" y="753"/>
                  </a:cubicBezTo>
                  <a:cubicBezTo>
                    <a:pt x="6585" y="388"/>
                    <a:pt x="7269" y="18"/>
                    <a:pt x="7984" y="18"/>
                  </a:cubicBezTo>
                  <a:cubicBezTo>
                    <a:pt x="8040" y="18"/>
                    <a:pt x="8095" y="20"/>
                    <a:pt x="8151" y="25"/>
                  </a:cubicBezTo>
                  <a:cubicBezTo>
                    <a:pt x="9009" y="103"/>
                    <a:pt x="9820" y="740"/>
                    <a:pt x="10505" y="1336"/>
                  </a:cubicBezTo>
                  <a:cubicBezTo>
                    <a:pt x="10683" y="1490"/>
                    <a:pt x="10856" y="1663"/>
                    <a:pt x="11022" y="1825"/>
                  </a:cubicBezTo>
                  <a:cubicBezTo>
                    <a:pt x="11470" y="2271"/>
                    <a:pt x="11929" y="2730"/>
                    <a:pt x="12672" y="3035"/>
                  </a:cubicBezTo>
                  <a:cubicBezTo>
                    <a:pt x="12786" y="3080"/>
                    <a:pt x="12899" y="3100"/>
                    <a:pt x="13012" y="3100"/>
                  </a:cubicBezTo>
                  <a:cubicBezTo>
                    <a:pt x="13387" y="3100"/>
                    <a:pt x="13762" y="2883"/>
                    <a:pt x="14151" y="2659"/>
                  </a:cubicBezTo>
                  <a:cubicBezTo>
                    <a:pt x="14377" y="2521"/>
                    <a:pt x="14615" y="2384"/>
                    <a:pt x="14853" y="2295"/>
                  </a:cubicBezTo>
                  <a:cubicBezTo>
                    <a:pt x="15032" y="2224"/>
                    <a:pt x="15210" y="2177"/>
                    <a:pt x="15348" y="2141"/>
                  </a:cubicBezTo>
                  <a:cubicBezTo>
                    <a:pt x="15551" y="2087"/>
                    <a:pt x="15765" y="2051"/>
                    <a:pt x="15968" y="2021"/>
                  </a:cubicBezTo>
                  <a:cubicBezTo>
                    <a:pt x="16390" y="1949"/>
                    <a:pt x="16826" y="1872"/>
                    <a:pt x="17201" y="1658"/>
                  </a:cubicBezTo>
                  <a:cubicBezTo>
                    <a:pt x="17332" y="1580"/>
                    <a:pt x="17475" y="1498"/>
                    <a:pt x="17618" y="1413"/>
                  </a:cubicBezTo>
                  <a:cubicBezTo>
                    <a:pt x="18201" y="1061"/>
                    <a:pt x="18905" y="681"/>
                    <a:pt x="19661" y="508"/>
                  </a:cubicBezTo>
                  <a:cubicBezTo>
                    <a:pt x="19919" y="451"/>
                    <a:pt x="20170" y="423"/>
                    <a:pt x="20414" y="423"/>
                  </a:cubicBezTo>
                  <a:cubicBezTo>
                    <a:pt x="21113" y="423"/>
                    <a:pt x="21749" y="655"/>
                    <a:pt x="22288" y="1110"/>
                  </a:cubicBezTo>
                  <a:lnTo>
                    <a:pt x="22301" y="1091"/>
                  </a:lnTo>
                  <a:cubicBezTo>
                    <a:pt x="21765" y="639"/>
                    <a:pt x="21126" y="407"/>
                    <a:pt x="20426" y="407"/>
                  </a:cubicBezTo>
                  <a:cubicBezTo>
                    <a:pt x="20177" y="407"/>
                    <a:pt x="19919" y="437"/>
                    <a:pt x="19656" y="497"/>
                  </a:cubicBezTo>
                  <a:cubicBezTo>
                    <a:pt x="18899" y="663"/>
                    <a:pt x="18196" y="1044"/>
                    <a:pt x="17605" y="1396"/>
                  </a:cubicBezTo>
                  <a:cubicBezTo>
                    <a:pt x="17462" y="1485"/>
                    <a:pt x="17326" y="1569"/>
                    <a:pt x="17189" y="1646"/>
                  </a:cubicBezTo>
                  <a:cubicBezTo>
                    <a:pt x="16819" y="1861"/>
                    <a:pt x="16384" y="1932"/>
                    <a:pt x="15968" y="2004"/>
                  </a:cubicBezTo>
                  <a:cubicBezTo>
                    <a:pt x="15759" y="2034"/>
                    <a:pt x="15545" y="2069"/>
                    <a:pt x="15342" y="2122"/>
                  </a:cubicBezTo>
                  <a:cubicBezTo>
                    <a:pt x="15205" y="2158"/>
                    <a:pt x="15026" y="2205"/>
                    <a:pt x="14847" y="2277"/>
                  </a:cubicBezTo>
                  <a:cubicBezTo>
                    <a:pt x="14610" y="2367"/>
                    <a:pt x="14371" y="2510"/>
                    <a:pt x="14145" y="2641"/>
                  </a:cubicBezTo>
                  <a:cubicBezTo>
                    <a:pt x="13756" y="2865"/>
                    <a:pt x="13385" y="3082"/>
                    <a:pt x="13016" y="3082"/>
                  </a:cubicBezTo>
                  <a:cubicBezTo>
                    <a:pt x="12904" y="3082"/>
                    <a:pt x="12792" y="3062"/>
                    <a:pt x="12679" y="3016"/>
                  </a:cubicBezTo>
                  <a:cubicBezTo>
                    <a:pt x="11940" y="2719"/>
                    <a:pt x="11481" y="2260"/>
                    <a:pt x="11035" y="1812"/>
                  </a:cubicBezTo>
                  <a:cubicBezTo>
                    <a:pt x="10868" y="1652"/>
                    <a:pt x="10695" y="1479"/>
                    <a:pt x="10516" y="1325"/>
                  </a:cubicBezTo>
                  <a:cubicBezTo>
                    <a:pt x="9825" y="728"/>
                    <a:pt x="9015" y="85"/>
                    <a:pt x="8151" y="8"/>
                  </a:cubicBezTo>
                  <a:cubicBezTo>
                    <a:pt x="8094" y="3"/>
                    <a:pt x="8037" y="0"/>
                    <a:pt x="7981"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4311850" y="2373400"/>
              <a:ext cx="556300" cy="95900"/>
            </a:xfrm>
            <a:custGeom>
              <a:avLst/>
              <a:gdLst/>
              <a:ahLst/>
              <a:cxnLst/>
              <a:rect l="l" t="t" r="r" b="b"/>
              <a:pathLst>
                <a:path w="22252" h="3836" extrusionOk="0">
                  <a:moveTo>
                    <a:pt x="8002" y="1"/>
                  </a:moveTo>
                  <a:cubicBezTo>
                    <a:pt x="7314" y="1"/>
                    <a:pt x="6643" y="357"/>
                    <a:pt x="6017" y="744"/>
                  </a:cubicBezTo>
                  <a:cubicBezTo>
                    <a:pt x="5648" y="976"/>
                    <a:pt x="5379" y="1339"/>
                    <a:pt x="5099" y="1721"/>
                  </a:cubicBezTo>
                  <a:cubicBezTo>
                    <a:pt x="4802" y="2125"/>
                    <a:pt x="4497" y="2537"/>
                    <a:pt x="4040" y="2870"/>
                  </a:cubicBezTo>
                  <a:cubicBezTo>
                    <a:pt x="4027" y="2883"/>
                    <a:pt x="4010" y="2889"/>
                    <a:pt x="3997" y="2900"/>
                  </a:cubicBezTo>
                  <a:cubicBezTo>
                    <a:pt x="3980" y="2919"/>
                    <a:pt x="3955" y="2930"/>
                    <a:pt x="3938" y="2942"/>
                  </a:cubicBezTo>
                  <a:cubicBezTo>
                    <a:pt x="3187" y="3478"/>
                    <a:pt x="2442" y="3770"/>
                    <a:pt x="1733" y="3813"/>
                  </a:cubicBezTo>
                  <a:cubicBezTo>
                    <a:pt x="1677" y="3816"/>
                    <a:pt x="1621" y="3817"/>
                    <a:pt x="1566" y="3817"/>
                  </a:cubicBezTo>
                  <a:cubicBezTo>
                    <a:pt x="928" y="3817"/>
                    <a:pt x="379" y="3599"/>
                    <a:pt x="12" y="3192"/>
                  </a:cubicBezTo>
                  <a:lnTo>
                    <a:pt x="0" y="3205"/>
                  </a:lnTo>
                  <a:cubicBezTo>
                    <a:pt x="369" y="3615"/>
                    <a:pt x="923" y="3835"/>
                    <a:pt x="1573" y="3835"/>
                  </a:cubicBezTo>
                  <a:cubicBezTo>
                    <a:pt x="1626" y="3835"/>
                    <a:pt x="1680" y="3835"/>
                    <a:pt x="1733" y="3830"/>
                  </a:cubicBezTo>
                  <a:cubicBezTo>
                    <a:pt x="2448" y="3788"/>
                    <a:pt x="3193" y="3497"/>
                    <a:pt x="3950" y="2960"/>
                  </a:cubicBezTo>
                  <a:cubicBezTo>
                    <a:pt x="3968" y="2947"/>
                    <a:pt x="3985" y="2930"/>
                    <a:pt x="4010" y="2919"/>
                  </a:cubicBezTo>
                  <a:cubicBezTo>
                    <a:pt x="4021" y="2906"/>
                    <a:pt x="4032" y="2895"/>
                    <a:pt x="4051" y="2883"/>
                  </a:cubicBezTo>
                  <a:cubicBezTo>
                    <a:pt x="4510" y="2549"/>
                    <a:pt x="4819" y="2138"/>
                    <a:pt x="5112" y="1732"/>
                  </a:cubicBezTo>
                  <a:cubicBezTo>
                    <a:pt x="5398" y="1352"/>
                    <a:pt x="5660" y="989"/>
                    <a:pt x="6029" y="761"/>
                  </a:cubicBezTo>
                  <a:cubicBezTo>
                    <a:pt x="6654" y="375"/>
                    <a:pt x="7320" y="19"/>
                    <a:pt x="8003" y="19"/>
                  </a:cubicBezTo>
                  <a:cubicBezTo>
                    <a:pt x="8067" y="19"/>
                    <a:pt x="8132" y="22"/>
                    <a:pt x="8198" y="29"/>
                  </a:cubicBezTo>
                  <a:cubicBezTo>
                    <a:pt x="9050" y="112"/>
                    <a:pt x="9836" y="761"/>
                    <a:pt x="10503" y="1357"/>
                  </a:cubicBezTo>
                  <a:cubicBezTo>
                    <a:pt x="10670" y="1506"/>
                    <a:pt x="10824" y="1668"/>
                    <a:pt x="10980" y="1822"/>
                  </a:cubicBezTo>
                  <a:cubicBezTo>
                    <a:pt x="11426" y="2281"/>
                    <a:pt x="11897" y="2752"/>
                    <a:pt x="12636" y="3043"/>
                  </a:cubicBezTo>
                  <a:cubicBezTo>
                    <a:pt x="12759" y="3093"/>
                    <a:pt x="12883" y="3114"/>
                    <a:pt x="13007" y="3114"/>
                  </a:cubicBezTo>
                  <a:cubicBezTo>
                    <a:pt x="13391" y="3114"/>
                    <a:pt x="13781" y="2908"/>
                    <a:pt x="14192" y="2692"/>
                  </a:cubicBezTo>
                  <a:cubicBezTo>
                    <a:pt x="14406" y="2579"/>
                    <a:pt x="14626" y="2466"/>
                    <a:pt x="14846" y="2383"/>
                  </a:cubicBezTo>
                  <a:cubicBezTo>
                    <a:pt x="15014" y="2317"/>
                    <a:pt x="15180" y="2263"/>
                    <a:pt x="15335" y="2221"/>
                  </a:cubicBezTo>
                  <a:cubicBezTo>
                    <a:pt x="15537" y="2161"/>
                    <a:pt x="15746" y="2120"/>
                    <a:pt x="15949" y="2078"/>
                  </a:cubicBezTo>
                  <a:cubicBezTo>
                    <a:pt x="16365" y="1989"/>
                    <a:pt x="16794" y="1899"/>
                    <a:pt x="17170" y="1685"/>
                  </a:cubicBezTo>
                  <a:cubicBezTo>
                    <a:pt x="17307" y="1608"/>
                    <a:pt x="17450" y="1525"/>
                    <a:pt x="17587" y="1440"/>
                  </a:cubicBezTo>
                  <a:cubicBezTo>
                    <a:pt x="18135" y="1107"/>
                    <a:pt x="18861" y="703"/>
                    <a:pt x="19625" y="524"/>
                  </a:cubicBezTo>
                  <a:cubicBezTo>
                    <a:pt x="19892" y="461"/>
                    <a:pt x="20153" y="430"/>
                    <a:pt x="20406" y="430"/>
                  </a:cubicBezTo>
                  <a:cubicBezTo>
                    <a:pt x="21092" y="430"/>
                    <a:pt x="21717" y="660"/>
                    <a:pt x="22240" y="1113"/>
                  </a:cubicBezTo>
                  <a:lnTo>
                    <a:pt x="22252" y="1102"/>
                  </a:lnTo>
                  <a:cubicBezTo>
                    <a:pt x="21724" y="643"/>
                    <a:pt x="21098" y="412"/>
                    <a:pt x="20405" y="412"/>
                  </a:cubicBezTo>
                  <a:cubicBezTo>
                    <a:pt x="20151" y="412"/>
                    <a:pt x="19888" y="443"/>
                    <a:pt x="19618" y="505"/>
                  </a:cubicBezTo>
                  <a:cubicBezTo>
                    <a:pt x="18856" y="684"/>
                    <a:pt x="18129" y="1089"/>
                    <a:pt x="17575" y="1423"/>
                  </a:cubicBezTo>
                  <a:cubicBezTo>
                    <a:pt x="17437" y="1506"/>
                    <a:pt x="17301" y="1589"/>
                    <a:pt x="17164" y="1668"/>
                  </a:cubicBezTo>
                  <a:cubicBezTo>
                    <a:pt x="16788" y="1888"/>
                    <a:pt x="16359" y="1971"/>
                    <a:pt x="15943" y="2061"/>
                  </a:cubicBezTo>
                  <a:cubicBezTo>
                    <a:pt x="15740" y="2102"/>
                    <a:pt x="15531" y="2144"/>
                    <a:pt x="15328" y="2204"/>
                  </a:cubicBezTo>
                  <a:cubicBezTo>
                    <a:pt x="15174" y="2251"/>
                    <a:pt x="15007" y="2298"/>
                    <a:pt x="14841" y="2364"/>
                  </a:cubicBezTo>
                  <a:cubicBezTo>
                    <a:pt x="14620" y="2447"/>
                    <a:pt x="14399" y="2567"/>
                    <a:pt x="14184" y="2674"/>
                  </a:cubicBezTo>
                  <a:cubicBezTo>
                    <a:pt x="13778" y="2891"/>
                    <a:pt x="13385" y="3094"/>
                    <a:pt x="13003" y="3094"/>
                  </a:cubicBezTo>
                  <a:cubicBezTo>
                    <a:pt x="12882" y="3094"/>
                    <a:pt x="12761" y="3073"/>
                    <a:pt x="12642" y="3026"/>
                  </a:cubicBezTo>
                  <a:cubicBezTo>
                    <a:pt x="11909" y="2733"/>
                    <a:pt x="11439" y="2263"/>
                    <a:pt x="10992" y="1811"/>
                  </a:cubicBezTo>
                  <a:cubicBezTo>
                    <a:pt x="10837" y="1655"/>
                    <a:pt x="10681" y="1495"/>
                    <a:pt x="10515" y="1346"/>
                  </a:cubicBezTo>
                  <a:cubicBezTo>
                    <a:pt x="9848" y="744"/>
                    <a:pt x="9061" y="95"/>
                    <a:pt x="8198" y="11"/>
                  </a:cubicBezTo>
                  <a:cubicBezTo>
                    <a:pt x="8132" y="4"/>
                    <a:pt x="8067" y="1"/>
                    <a:pt x="8002"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312425" y="2375325"/>
              <a:ext cx="555125" cy="96375"/>
            </a:xfrm>
            <a:custGeom>
              <a:avLst/>
              <a:gdLst/>
              <a:ahLst/>
              <a:cxnLst/>
              <a:rect l="l" t="t" r="r" b="b"/>
              <a:pathLst>
                <a:path w="22205" h="3855" extrusionOk="0">
                  <a:moveTo>
                    <a:pt x="8047" y="0"/>
                  </a:moveTo>
                  <a:cubicBezTo>
                    <a:pt x="7341" y="0"/>
                    <a:pt x="6653" y="386"/>
                    <a:pt x="6054" y="756"/>
                  </a:cubicBezTo>
                  <a:cubicBezTo>
                    <a:pt x="5690" y="983"/>
                    <a:pt x="5434" y="1346"/>
                    <a:pt x="5160" y="1727"/>
                  </a:cubicBezTo>
                  <a:cubicBezTo>
                    <a:pt x="4867" y="2144"/>
                    <a:pt x="4559" y="2573"/>
                    <a:pt x="4075" y="2913"/>
                  </a:cubicBezTo>
                  <a:cubicBezTo>
                    <a:pt x="4064" y="2919"/>
                    <a:pt x="4052" y="2931"/>
                    <a:pt x="4034" y="2942"/>
                  </a:cubicBezTo>
                  <a:cubicBezTo>
                    <a:pt x="4017" y="2955"/>
                    <a:pt x="3992" y="2966"/>
                    <a:pt x="3974" y="2985"/>
                  </a:cubicBezTo>
                  <a:cubicBezTo>
                    <a:pt x="3194" y="3514"/>
                    <a:pt x="2444" y="3800"/>
                    <a:pt x="1740" y="3830"/>
                  </a:cubicBezTo>
                  <a:cubicBezTo>
                    <a:pt x="1693" y="3832"/>
                    <a:pt x="1647" y="3833"/>
                    <a:pt x="1601" y="3833"/>
                  </a:cubicBezTo>
                  <a:cubicBezTo>
                    <a:pt x="961" y="3833"/>
                    <a:pt x="401" y="3604"/>
                    <a:pt x="13" y="3181"/>
                  </a:cubicBezTo>
                  <a:lnTo>
                    <a:pt x="0" y="3192"/>
                  </a:lnTo>
                  <a:cubicBezTo>
                    <a:pt x="393" y="3621"/>
                    <a:pt x="965" y="3854"/>
                    <a:pt x="1614" y="3854"/>
                  </a:cubicBezTo>
                  <a:cubicBezTo>
                    <a:pt x="1657" y="3854"/>
                    <a:pt x="1699" y="3854"/>
                    <a:pt x="1746" y="3848"/>
                  </a:cubicBezTo>
                  <a:cubicBezTo>
                    <a:pt x="2450" y="3818"/>
                    <a:pt x="3200" y="3532"/>
                    <a:pt x="3981" y="2996"/>
                  </a:cubicBezTo>
                  <a:cubicBezTo>
                    <a:pt x="4004" y="2985"/>
                    <a:pt x="4022" y="2966"/>
                    <a:pt x="4045" y="2955"/>
                  </a:cubicBezTo>
                  <a:cubicBezTo>
                    <a:pt x="4058" y="2942"/>
                    <a:pt x="4075" y="2936"/>
                    <a:pt x="4088" y="2925"/>
                  </a:cubicBezTo>
                  <a:cubicBezTo>
                    <a:pt x="4570" y="2584"/>
                    <a:pt x="4880" y="2156"/>
                    <a:pt x="5178" y="1739"/>
                  </a:cubicBezTo>
                  <a:cubicBezTo>
                    <a:pt x="5446" y="1358"/>
                    <a:pt x="5702" y="995"/>
                    <a:pt x="6066" y="774"/>
                  </a:cubicBezTo>
                  <a:cubicBezTo>
                    <a:pt x="6659" y="403"/>
                    <a:pt x="7347" y="19"/>
                    <a:pt x="8048" y="19"/>
                  </a:cubicBezTo>
                  <a:cubicBezTo>
                    <a:pt x="8114" y="19"/>
                    <a:pt x="8180" y="22"/>
                    <a:pt x="8246" y="29"/>
                  </a:cubicBezTo>
                  <a:cubicBezTo>
                    <a:pt x="9093" y="125"/>
                    <a:pt x="9855" y="780"/>
                    <a:pt x="10504" y="1382"/>
                  </a:cubicBezTo>
                  <a:cubicBezTo>
                    <a:pt x="10653" y="1525"/>
                    <a:pt x="10795" y="1674"/>
                    <a:pt x="10933" y="1817"/>
                  </a:cubicBezTo>
                  <a:cubicBezTo>
                    <a:pt x="11392" y="2287"/>
                    <a:pt x="11862" y="2770"/>
                    <a:pt x="12601" y="3056"/>
                  </a:cubicBezTo>
                  <a:cubicBezTo>
                    <a:pt x="12732" y="3107"/>
                    <a:pt x="12865" y="3129"/>
                    <a:pt x="12999" y="3129"/>
                  </a:cubicBezTo>
                  <a:cubicBezTo>
                    <a:pt x="13402" y="3129"/>
                    <a:pt x="13820" y="2933"/>
                    <a:pt x="14257" y="2727"/>
                  </a:cubicBezTo>
                  <a:cubicBezTo>
                    <a:pt x="14447" y="2639"/>
                    <a:pt x="14645" y="2543"/>
                    <a:pt x="14841" y="2466"/>
                  </a:cubicBezTo>
                  <a:cubicBezTo>
                    <a:pt x="15008" y="2406"/>
                    <a:pt x="15175" y="2353"/>
                    <a:pt x="15324" y="2306"/>
                  </a:cubicBezTo>
                  <a:cubicBezTo>
                    <a:pt x="15520" y="2240"/>
                    <a:pt x="15728" y="2191"/>
                    <a:pt x="15931" y="2138"/>
                  </a:cubicBezTo>
                  <a:cubicBezTo>
                    <a:pt x="16342" y="2037"/>
                    <a:pt x="16765" y="1930"/>
                    <a:pt x="17147" y="1715"/>
                  </a:cubicBezTo>
                  <a:cubicBezTo>
                    <a:pt x="17284" y="1632"/>
                    <a:pt x="17421" y="1548"/>
                    <a:pt x="17557" y="1465"/>
                  </a:cubicBezTo>
                  <a:cubicBezTo>
                    <a:pt x="18101" y="1132"/>
                    <a:pt x="18821" y="726"/>
                    <a:pt x="19583" y="541"/>
                  </a:cubicBezTo>
                  <a:cubicBezTo>
                    <a:pt x="19867" y="472"/>
                    <a:pt x="20139" y="437"/>
                    <a:pt x="20400" y="437"/>
                  </a:cubicBezTo>
                  <a:cubicBezTo>
                    <a:pt x="21077" y="437"/>
                    <a:pt x="21677" y="670"/>
                    <a:pt x="22193" y="1126"/>
                  </a:cubicBezTo>
                  <a:lnTo>
                    <a:pt x="22204" y="1113"/>
                  </a:lnTo>
                  <a:cubicBezTo>
                    <a:pt x="21830" y="780"/>
                    <a:pt x="21406" y="566"/>
                    <a:pt x="20942" y="475"/>
                  </a:cubicBezTo>
                  <a:cubicBezTo>
                    <a:pt x="20762" y="440"/>
                    <a:pt x="20575" y="422"/>
                    <a:pt x="20383" y="422"/>
                  </a:cubicBezTo>
                  <a:cubicBezTo>
                    <a:pt x="20125" y="422"/>
                    <a:pt x="19857" y="455"/>
                    <a:pt x="19583" y="524"/>
                  </a:cubicBezTo>
                  <a:cubicBezTo>
                    <a:pt x="18815" y="709"/>
                    <a:pt x="18093" y="1113"/>
                    <a:pt x="17552" y="1453"/>
                  </a:cubicBezTo>
                  <a:cubicBezTo>
                    <a:pt x="17414" y="1536"/>
                    <a:pt x="17271" y="1619"/>
                    <a:pt x="17135" y="1698"/>
                  </a:cubicBezTo>
                  <a:cubicBezTo>
                    <a:pt x="16759" y="1918"/>
                    <a:pt x="16336" y="2020"/>
                    <a:pt x="15926" y="2120"/>
                  </a:cubicBezTo>
                  <a:cubicBezTo>
                    <a:pt x="15723" y="2174"/>
                    <a:pt x="15520" y="2221"/>
                    <a:pt x="15318" y="2287"/>
                  </a:cubicBezTo>
                  <a:cubicBezTo>
                    <a:pt x="15169" y="2334"/>
                    <a:pt x="15002" y="2389"/>
                    <a:pt x="14835" y="2454"/>
                  </a:cubicBezTo>
                  <a:cubicBezTo>
                    <a:pt x="14639" y="2526"/>
                    <a:pt x="14442" y="2620"/>
                    <a:pt x="14246" y="2710"/>
                  </a:cubicBezTo>
                  <a:cubicBezTo>
                    <a:pt x="13818" y="2916"/>
                    <a:pt x="13402" y="3111"/>
                    <a:pt x="13004" y="3111"/>
                  </a:cubicBezTo>
                  <a:cubicBezTo>
                    <a:pt x="12869" y="3111"/>
                    <a:pt x="12737" y="3089"/>
                    <a:pt x="12607" y="3038"/>
                  </a:cubicBezTo>
                  <a:cubicBezTo>
                    <a:pt x="11874" y="2758"/>
                    <a:pt x="11403" y="2270"/>
                    <a:pt x="10944" y="1798"/>
                  </a:cubicBezTo>
                  <a:cubicBezTo>
                    <a:pt x="10808" y="1655"/>
                    <a:pt x="10665" y="1512"/>
                    <a:pt x="10515" y="1369"/>
                  </a:cubicBezTo>
                  <a:cubicBezTo>
                    <a:pt x="9866" y="761"/>
                    <a:pt x="9104" y="107"/>
                    <a:pt x="8246" y="11"/>
                  </a:cubicBezTo>
                  <a:cubicBezTo>
                    <a:pt x="8180" y="4"/>
                    <a:pt x="8113" y="0"/>
                    <a:pt x="8047"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313025" y="2377375"/>
              <a:ext cx="553950" cy="96700"/>
            </a:xfrm>
            <a:custGeom>
              <a:avLst/>
              <a:gdLst/>
              <a:ahLst/>
              <a:cxnLst/>
              <a:rect l="l" t="t" r="r" b="b"/>
              <a:pathLst>
                <a:path w="22158" h="3868" extrusionOk="0">
                  <a:moveTo>
                    <a:pt x="8081" y="1"/>
                  </a:moveTo>
                  <a:cubicBezTo>
                    <a:pt x="7397" y="1"/>
                    <a:pt x="6726" y="375"/>
                    <a:pt x="6089" y="764"/>
                  </a:cubicBezTo>
                  <a:cubicBezTo>
                    <a:pt x="5726" y="984"/>
                    <a:pt x="5481" y="1347"/>
                    <a:pt x="5219" y="1729"/>
                  </a:cubicBezTo>
                  <a:cubicBezTo>
                    <a:pt x="4922" y="2158"/>
                    <a:pt x="4617" y="2604"/>
                    <a:pt x="4111" y="2944"/>
                  </a:cubicBezTo>
                  <a:cubicBezTo>
                    <a:pt x="4100" y="2956"/>
                    <a:pt x="4087" y="2961"/>
                    <a:pt x="4076" y="2974"/>
                  </a:cubicBezTo>
                  <a:cubicBezTo>
                    <a:pt x="4051" y="2986"/>
                    <a:pt x="4028" y="3003"/>
                    <a:pt x="4010" y="3016"/>
                  </a:cubicBezTo>
                  <a:cubicBezTo>
                    <a:pt x="3206" y="3546"/>
                    <a:pt x="2443" y="3825"/>
                    <a:pt x="1752" y="3849"/>
                  </a:cubicBezTo>
                  <a:cubicBezTo>
                    <a:pt x="1729" y="3850"/>
                    <a:pt x="1705" y="3850"/>
                    <a:pt x="1681" y="3850"/>
                  </a:cubicBezTo>
                  <a:cubicBezTo>
                    <a:pt x="1197" y="3850"/>
                    <a:pt x="540" y="3733"/>
                    <a:pt x="12" y="3170"/>
                  </a:cubicBezTo>
                  <a:lnTo>
                    <a:pt x="0" y="3182"/>
                  </a:lnTo>
                  <a:cubicBezTo>
                    <a:pt x="525" y="3742"/>
                    <a:pt x="1174" y="3868"/>
                    <a:pt x="1656" y="3868"/>
                  </a:cubicBezTo>
                  <a:lnTo>
                    <a:pt x="1752" y="3868"/>
                  </a:lnTo>
                  <a:cubicBezTo>
                    <a:pt x="2448" y="3844"/>
                    <a:pt x="3212" y="3563"/>
                    <a:pt x="4015" y="3033"/>
                  </a:cubicBezTo>
                  <a:cubicBezTo>
                    <a:pt x="4040" y="3016"/>
                    <a:pt x="4064" y="3003"/>
                    <a:pt x="4081" y="2986"/>
                  </a:cubicBezTo>
                  <a:cubicBezTo>
                    <a:pt x="4100" y="2980"/>
                    <a:pt x="4111" y="2967"/>
                    <a:pt x="4123" y="2961"/>
                  </a:cubicBezTo>
                  <a:cubicBezTo>
                    <a:pt x="4636" y="2617"/>
                    <a:pt x="4939" y="2169"/>
                    <a:pt x="5231" y="1740"/>
                  </a:cubicBezTo>
                  <a:cubicBezTo>
                    <a:pt x="5494" y="1359"/>
                    <a:pt x="5737" y="995"/>
                    <a:pt x="6094" y="775"/>
                  </a:cubicBezTo>
                  <a:cubicBezTo>
                    <a:pt x="6733" y="391"/>
                    <a:pt x="7405" y="18"/>
                    <a:pt x="8084" y="18"/>
                  </a:cubicBezTo>
                  <a:cubicBezTo>
                    <a:pt x="8154" y="18"/>
                    <a:pt x="8224" y="22"/>
                    <a:pt x="8294" y="30"/>
                  </a:cubicBezTo>
                  <a:cubicBezTo>
                    <a:pt x="9133" y="132"/>
                    <a:pt x="9842" y="764"/>
                    <a:pt x="10498" y="1402"/>
                  </a:cubicBezTo>
                  <a:cubicBezTo>
                    <a:pt x="10629" y="1532"/>
                    <a:pt x="10760" y="1669"/>
                    <a:pt x="10884" y="1795"/>
                  </a:cubicBezTo>
                  <a:cubicBezTo>
                    <a:pt x="11349" y="2282"/>
                    <a:pt x="11832" y="2788"/>
                    <a:pt x="12565" y="3063"/>
                  </a:cubicBezTo>
                  <a:cubicBezTo>
                    <a:pt x="12707" y="3116"/>
                    <a:pt x="12854" y="3139"/>
                    <a:pt x="13003" y="3139"/>
                  </a:cubicBezTo>
                  <a:cubicBezTo>
                    <a:pt x="13442" y="3139"/>
                    <a:pt x="13904" y="2943"/>
                    <a:pt x="14352" y="2747"/>
                  </a:cubicBezTo>
                  <a:cubicBezTo>
                    <a:pt x="14513" y="2681"/>
                    <a:pt x="14674" y="2610"/>
                    <a:pt x="14829" y="2551"/>
                  </a:cubicBezTo>
                  <a:cubicBezTo>
                    <a:pt x="14954" y="2510"/>
                    <a:pt x="15080" y="2461"/>
                    <a:pt x="15198" y="2420"/>
                  </a:cubicBezTo>
                  <a:cubicBezTo>
                    <a:pt x="15234" y="2408"/>
                    <a:pt x="15276" y="2395"/>
                    <a:pt x="15311" y="2384"/>
                  </a:cubicBezTo>
                  <a:cubicBezTo>
                    <a:pt x="15509" y="2312"/>
                    <a:pt x="15710" y="2252"/>
                    <a:pt x="15907" y="2199"/>
                  </a:cubicBezTo>
                  <a:cubicBezTo>
                    <a:pt x="16318" y="2081"/>
                    <a:pt x="16741" y="1955"/>
                    <a:pt x="17117" y="1735"/>
                  </a:cubicBezTo>
                  <a:cubicBezTo>
                    <a:pt x="17260" y="1657"/>
                    <a:pt x="17397" y="1573"/>
                    <a:pt x="17528" y="1490"/>
                  </a:cubicBezTo>
                  <a:cubicBezTo>
                    <a:pt x="18069" y="1151"/>
                    <a:pt x="18784" y="740"/>
                    <a:pt x="19548" y="549"/>
                  </a:cubicBezTo>
                  <a:cubicBezTo>
                    <a:pt x="19837" y="477"/>
                    <a:pt x="20114" y="440"/>
                    <a:pt x="20379" y="440"/>
                  </a:cubicBezTo>
                  <a:cubicBezTo>
                    <a:pt x="21049" y="440"/>
                    <a:pt x="21642" y="672"/>
                    <a:pt x="22144" y="1133"/>
                  </a:cubicBezTo>
                  <a:lnTo>
                    <a:pt x="22157" y="1116"/>
                  </a:lnTo>
                  <a:cubicBezTo>
                    <a:pt x="21649" y="654"/>
                    <a:pt x="21051" y="422"/>
                    <a:pt x="20377" y="422"/>
                  </a:cubicBezTo>
                  <a:cubicBezTo>
                    <a:pt x="20110" y="422"/>
                    <a:pt x="19832" y="458"/>
                    <a:pt x="19542" y="531"/>
                  </a:cubicBezTo>
                  <a:cubicBezTo>
                    <a:pt x="18779" y="722"/>
                    <a:pt x="18058" y="1133"/>
                    <a:pt x="17522" y="1473"/>
                  </a:cubicBezTo>
                  <a:cubicBezTo>
                    <a:pt x="17390" y="1556"/>
                    <a:pt x="17247" y="1639"/>
                    <a:pt x="17104" y="1723"/>
                  </a:cubicBezTo>
                  <a:cubicBezTo>
                    <a:pt x="16730" y="1943"/>
                    <a:pt x="16312" y="2062"/>
                    <a:pt x="15902" y="2181"/>
                  </a:cubicBezTo>
                  <a:cubicBezTo>
                    <a:pt x="15704" y="2235"/>
                    <a:pt x="15503" y="2295"/>
                    <a:pt x="15306" y="2367"/>
                  </a:cubicBezTo>
                  <a:cubicBezTo>
                    <a:pt x="15270" y="2378"/>
                    <a:pt x="15228" y="2390"/>
                    <a:pt x="15193" y="2408"/>
                  </a:cubicBezTo>
                  <a:cubicBezTo>
                    <a:pt x="15074" y="2450"/>
                    <a:pt x="14948" y="2491"/>
                    <a:pt x="14824" y="2538"/>
                  </a:cubicBezTo>
                  <a:cubicBezTo>
                    <a:pt x="14668" y="2598"/>
                    <a:pt x="14502" y="2664"/>
                    <a:pt x="14346" y="2736"/>
                  </a:cubicBezTo>
                  <a:cubicBezTo>
                    <a:pt x="13894" y="2928"/>
                    <a:pt x="13432" y="3123"/>
                    <a:pt x="12996" y="3123"/>
                  </a:cubicBezTo>
                  <a:cubicBezTo>
                    <a:pt x="12851" y="3123"/>
                    <a:pt x="12709" y="3102"/>
                    <a:pt x="12572" y="3052"/>
                  </a:cubicBezTo>
                  <a:cubicBezTo>
                    <a:pt x="11844" y="2777"/>
                    <a:pt x="11362" y="2271"/>
                    <a:pt x="10897" y="1782"/>
                  </a:cubicBezTo>
                  <a:cubicBezTo>
                    <a:pt x="10771" y="1652"/>
                    <a:pt x="10647" y="1520"/>
                    <a:pt x="10516" y="1389"/>
                  </a:cubicBezTo>
                  <a:cubicBezTo>
                    <a:pt x="9855" y="745"/>
                    <a:pt x="9140" y="115"/>
                    <a:pt x="8294" y="13"/>
                  </a:cubicBezTo>
                  <a:cubicBezTo>
                    <a:pt x="8222" y="5"/>
                    <a:pt x="8151" y="1"/>
                    <a:pt x="8081"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313625" y="2379275"/>
              <a:ext cx="552750" cy="97175"/>
            </a:xfrm>
            <a:custGeom>
              <a:avLst/>
              <a:gdLst/>
              <a:ahLst/>
              <a:cxnLst/>
              <a:rect l="l" t="t" r="r" b="b"/>
              <a:pathLst>
                <a:path w="22110" h="3887" extrusionOk="0">
                  <a:moveTo>
                    <a:pt x="8125" y="1"/>
                  </a:moveTo>
                  <a:cubicBezTo>
                    <a:pt x="7397" y="1"/>
                    <a:pt x="6667" y="441"/>
                    <a:pt x="6119" y="776"/>
                  </a:cubicBezTo>
                  <a:cubicBezTo>
                    <a:pt x="5767" y="991"/>
                    <a:pt x="5529" y="1354"/>
                    <a:pt x="5273" y="1736"/>
                  </a:cubicBezTo>
                  <a:cubicBezTo>
                    <a:pt x="4981" y="2183"/>
                    <a:pt x="4676" y="2641"/>
                    <a:pt x="4153" y="2987"/>
                  </a:cubicBezTo>
                  <a:lnTo>
                    <a:pt x="4112" y="3011"/>
                  </a:lnTo>
                  <a:cubicBezTo>
                    <a:pt x="4087" y="3023"/>
                    <a:pt x="4063" y="3041"/>
                    <a:pt x="4040" y="3058"/>
                  </a:cubicBezTo>
                  <a:cubicBezTo>
                    <a:pt x="3211" y="3583"/>
                    <a:pt x="2443" y="3856"/>
                    <a:pt x="1758" y="3869"/>
                  </a:cubicBezTo>
                  <a:cubicBezTo>
                    <a:pt x="1742" y="3869"/>
                    <a:pt x="1727" y="3870"/>
                    <a:pt x="1711" y="3870"/>
                  </a:cubicBezTo>
                  <a:cubicBezTo>
                    <a:pt x="1046" y="3870"/>
                    <a:pt x="461" y="3631"/>
                    <a:pt x="12" y="3166"/>
                  </a:cubicBezTo>
                  <a:lnTo>
                    <a:pt x="1" y="3177"/>
                  </a:lnTo>
                  <a:cubicBezTo>
                    <a:pt x="447" y="3642"/>
                    <a:pt x="1037" y="3886"/>
                    <a:pt x="1698" y="3886"/>
                  </a:cubicBezTo>
                  <a:lnTo>
                    <a:pt x="1758" y="3886"/>
                  </a:lnTo>
                  <a:cubicBezTo>
                    <a:pt x="2449" y="3875"/>
                    <a:pt x="3218" y="3595"/>
                    <a:pt x="4052" y="3070"/>
                  </a:cubicBezTo>
                  <a:cubicBezTo>
                    <a:pt x="4076" y="3058"/>
                    <a:pt x="4099" y="3041"/>
                    <a:pt x="4123" y="3023"/>
                  </a:cubicBezTo>
                  <a:lnTo>
                    <a:pt x="4159" y="2998"/>
                  </a:lnTo>
                  <a:cubicBezTo>
                    <a:pt x="4695" y="2654"/>
                    <a:pt x="5011" y="2171"/>
                    <a:pt x="5291" y="1747"/>
                  </a:cubicBezTo>
                  <a:cubicBezTo>
                    <a:pt x="5541" y="1367"/>
                    <a:pt x="5779" y="1004"/>
                    <a:pt x="6131" y="789"/>
                  </a:cubicBezTo>
                  <a:cubicBezTo>
                    <a:pt x="6674" y="457"/>
                    <a:pt x="7404" y="18"/>
                    <a:pt x="8129" y="18"/>
                  </a:cubicBezTo>
                  <a:cubicBezTo>
                    <a:pt x="8200" y="18"/>
                    <a:pt x="8270" y="23"/>
                    <a:pt x="8341" y="32"/>
                  </a:cubicBezTo>
                  <a:cubicBezTo>
                    <a:pt x="9169" y="139"/>
                    <a:pt x="9860" y="782"/>
                    <a:pt x="10497" y="1426"/>
                  </a:cubicBezTo>
                  <a:cubicBezTo>
                    <a:pt x="10610" y="1546"/>
                    <a:pt x="10725" y="1664"/>
                    <a:pt x="10832" y="1777"/>
                  </a:cubicBezTo>
                  <a:cubicBezTo>
                    <a:pt x="11308" y="2291"/>
                    <a:pt x="11797" y="2814"/>
                    <a:pt x="12529" y="3083"/>
                  </a:cubicBezTo>
                  <a:cubicBezTo>
                    <a:pt x="12684" y="3139"/>
                    <a:pt x="12846" y="3163"/>
                    <a:pt x="13012" y="3163"/>
                  </a:cubicBezTo>
                  <a:cubicBezTo>
                    <a:pt x="13495" y="3163"/>
                    <a:pt x="14012" y="2960"/>
                    <a:pt x="14514" y="2761"/>
                  </a:cubicBezTo>
                  <a:cubicBezTo>
                    <a:pt x="14614" y="2725"/>
                    <a:pt x="14721" y="2684"/>
                    <a:pt x="14823" y="2641"/>
                  </a:cubicBezTo>
                  <a:cubicBezTo>
                    <a:pt x="14888" y="2618"/>
                    <a:pt x="14954" y="2594"/>
                    <a:pt x="15014" y="2569"/>
                  </a:cubicBezTo>
                  <a:cubicBezTo>
                    <a:pt x="15109" y="2541"/>
                    <a:pt x="15210" y="2498"/>
                    <a:pt x="15306" y="2462"/>
                  </a:cubicBezTo>
                  <a:cubicBezTo>
                    <a:pt x="15496" y="2391"/>
                    <a:pt x="15693" y="2326"/>
                    <a:pt x="15889" y="2261"/>
                  </a:cubicBezTo>
                  <a:cubicBezTo>
                    <a:pt x="16294" y="2129"/>
                    <a:pt x="16711" y="1986"/>
                    <a:pt x="17087" y="1766"/>
                  </a:cubicBezTo>
                  <a:cubicBezTo>
                    <a:pt x="17230" y="1683"/>
                    <a:pt x="17373" y="1599"/>
                    <a:pt x="17504" y="1516"/>
                  </a:cubicBezTo>
                  <a:cubicBezTo>
                    <a:pt x="18034" y="1175"/>
                    <a:pt x="18743" y="765"/>
                    <a:pt x="19505" y="568"/>
                  </a:cubicBezTo>
                  <a:cubicBezTo>
                    <a:pt x="19802" y="492"/>
                    <a:pt x="20086" y="454"/>
                    <a:pt x="20357" y="454"/>
                  </a:cubicBezTo>
                  <a:cubicBezTo>
                    <a:pt x="21022" y="454"/>
                    <a:pt x="21606" y="682"/>
                    <a:pt x="22098" y="1140"/>
                  </a:cubicBezTo>
                  <a:lnTo>
                    <a:pt x="22109" y="1128"/>
                  </a:lnTo>
                  <a:cubicBezTo>
                    <a:pt x="21614" y="667"/>
                    <a:pt x="21029" y="434"/>
                    <a:pt x="20362" y="434"/>
                  </a:cubicBezTo>
                  <a:cubicBezTo>
                    <a:pt x="20090" y="434"/>
                    <a:pt x="19804" y="473"/>
                    <a:pt x="19505" y="551"/>
                  </a:cubicBezTo>
                  <a:cubicBezTo>
                    <a:pt x="18737" y="746"/>
                    <a:pt x="18028" y="1164"/>
                    <a:pt x="17492" y="1504"/>
                  </a:cubicBezTo>
                  <a:cubicBezTo>
                    <a:pt x="17361" y="1581"/>
                    <a:pt x="17223" y="1670"/>
                    <a:pt x="17080" y="1754"/>
                  </a:cubicBezTo>
                  <a:cubicBezTo>
                    <a:pt x="16706" y="1975"/>
                    <a:pt x="16288" y="2112"/>
                    <a:pt x="15883" y="2242"/>
                  </a:cubicBezTo>
                  <a:cubicBezTo>
                    <a:pt x="15686" y="2308"/>
                    <a:pt x="15490" y="2374"/>
                    <a:pt x="15293" y="2451"/>
                  </a:cubicBezTo>
                  <a:cubicBezTo>
                    <a:pt x="15204" y="2487"/>
                    <a:pt x="15103" y="2522"/>
                    <a:pt x="15007" y="2558"/>
                  </a:cubicBezTo>
                  <a:cubicBezTo>
                    <a:pt x="14948" y="2582"/>
                    <a:pt x="14883" y="2605"/>
                    <a:pt x="14817" y="2630"/>
                  </a:cubicBezTo>
                  <a:cubicBezTo>
                    <a:pt x="14715" y="2665"/>
                    <a:pt x="14608" y="2707"/>
                    <a:pt x="14507" y="2742"/>
                  </a:cubicBezTo>
                  <a:cubicBezTo>
                    <a:pt x="14006" y="2943"/>
                    <a:pt x="13491" y="3142"/>
                    <a:pt x="13012" y="3142"/>
                  </a:cubicBezTo>
                  <a:cubicBezTo>
                    <a:pt x="12848" y="3142"/>
                    <a:pt x="12688" y="3119"/>
                    <a:pt x="12535" y="3064"/>
                  </a:cubicBezTo>
                  <a:cubicBezTo>
                    <a:pt x="11808" y="2797"/>
                    <a:pt x="11319" y="2272"/>
                    <a:pt x="10843" y="1766"/>
                  </a:cubicBezTo>
                  <a:cubicBezTo>
                    <a:pt x="10736" y="1653"/>
                    <a:pt x="10623" y="1533"/>
                    <a:pt x="10510" y="1414"/>
                  </a:cubicBezTo>
                  <a:cubicBezTo>
                    <a:pt x="9872" y="765"/>
                    <a:pt x="9180" y="127"/>
                    <a:pt x="8341" y="14"/>
                  </a:cubicBezTo>
                  <a:cubicBezTo>
                    <a:pt x="8269" y="5"/>
                    <a:pt x="8197" y="1"/>
                    <a:pt x="812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314200" y="2381275"/>
              <a:ext cx="551550" cy="97575"/>
            </a:xfrm>
            <a:custGeom>
              <a:avLst/>
              <a:gdLst/>
              <a:ahLst/>
              <a:cxnLst/>
              <a:rect l="l" t="t" r="r" b="b"/>
              <a:pathLst>
                <a:path w="22062" h="3903" extrusionOk="0">
                  <a:moveTo>
                    <a:pt x="8156" y="1"/>
                  </a:moveTo>
                  <a:cubicBezTo>
                    <a:pt x="7450" y="1"/>
                    <a:pt x="6740" y="432"/>
                    <a:pt x="6155" y="781"/>
                  </a:cubicBezTo>
                  <a:cubicBezTo>
                    <a:pt x="5804" y="995"/>
                    <a:pt x="5571" y="1358"/>
                    <a:pt x="5327" y="1746"/>
                  </a:cubicBezTo>
                  <a:cubicBezTo>
                    <a:pt x="5054" y="2181"/>
                    <a:pt x="4738" y="2675"/>
                    <a:pt x="4189" y="3020"/>
                  </a:cubicBezTo>
                  <a:lnTo>
                    <a:pt x="4153" y="3044"/>
                  </a:lnTo>
                  <a:cubicBezTo>
                    <a:pt x="4130" y="3061"/>
                    <a:pt x="4106" y="3074"/>
                    <a:pt x="4076" y="3091"/>
                  </a:cubicBezTo>
                  <a:cubicBezTo>
                    <a:pt x="3212" y="3622"/>
                    <a:pt x="2456" y="3878"/>
                    <a:pt x="1765" y="3884"/>
                  </a:cubicBezTo>
                  <a:cubicBezTo>
                    <a:pt x="1748" y="3884"/>
                    <a:pt x="1732" y="3884"/>
                    <a:pt x="1715" y="3884"/>
                  </a:cubicBezTo>
                  <a:cubicBezTo>
                    <a:pt x="1057" y="3884"/>
                    <a:pt x="484" y="3634"/>
                    <a:pt x="14" y="3157"/>
                  </a:cubicBezTo>
                  <a:lnTo>
                    <a:pt x="1" y="3169"/>
                  </a:lnTo>
                  <a:cubicBezTo>
                    <a:pt x="478" y="3658"/>
                    <a:pt x="1067" y="3902"/>
                    <a:pt x="1741" y="3902"/>
                  </a:cubicBezTo>
                  <a:lnTo>
                    <a:pt x="1765" y="3902"/>
                  </a:lnTo>
                  <a:cubicBezTo>
                    <a:pt x="2461" y="3896"/>
                    <a:pt x="3218" y="3633"/>
                    <a:pt x="4089" y="3104"/>
                  </a:cubicBezTo>
                  <a:cubicBezTo>
                    <a:pt x="4111" y="3091"/>
                    <a:pt x="4136" y="3074"/>
                    <a:pt x="4166" y="3056"/>
                  </a:cubicBezTo>
                  <a:lnTo>
                    <a:pt x="4196" y="3039"/>
                  </a:lnTo>
                  <a:cubicBezTo>
                    <a:pt x="4749" y="2693"/>
                    <a:pt x="5065" y="2192"/>
                    <a:pt x="5345" y="1752"/>
                  </a:cubicBezTo>
                  <a:cubicBezTo>
                    <a:pt x="5583" y="1370"/>
                    <a:pt x="5816" y="1007"/>
                    <a:pt x="6168" y="798"/>
                  </a:cubicBezTo>
                  <a:cubicBezTo>
                    <a:pt x="6747" y="449"/>
                    <a:pt x="7456" y="19"/>
                    <a:pt x="8157" y="19"/>
                  </a:cubicBezTo>
                  <a:cubicBezTo>
                    <a:pt x="8234" y="19"/>
                    <a:pt x="8312" y="25"/>
                    <a:pt x="8390" y="36"/>
                  </a:cubicBezTo>
                  <a:cubicBezTo>
                    <a:pt x="9212" y="149"/>
                    <a:pt x="9855" y="768"/>
                    <a:pt x="10499" y="1447"/>
                  </a:cubicBezTo>
                  <a:cubicBezTo>
                    <a:pt x="10594" y="1549"/>
                    <a:pt x="10683" y="1650"/>
                    <a:pt x="10779" y="1752"/>
                  </a:cubicBezTo>
                  <a:cubicBezTo>
                    <a:pt x="11261" y="2282"/>
                    <a:pt x="11761" y="2830"/>
                    <a:pt x="12495" y="3091"/>
                  </a:cubicBezTo>
                  <a:cubicBezTo>
                    <a:pt x="12668" y="3152"/>
                    <a:pt x="12852" y="3178"/>
                    <a:pt x="13041" y="3178"/>
                  </a:cubicBezTo>
                  <a:cubicBezTo>
                    <a:pt x="13613" y="3178"/>
                    <a:pt x="14239" y="2944"/>
                    <a:pt x="14812" y="2734"/>
                  </a:cubicBezTo>
                  <a:lnTo>
                    <a:pt x="14818" y="2728"/>
                  </a:lnTo>
                  <a:cubicBezTo>
                    <a:pt x="14973" y="2675"/>
                    <a:pt x="15134" y="2610"/>
                    <a:pt x="15294" y="2544"/>
                  </a:cubicBezTo>
                  <a:cubicBezTo>
                    <a:pt x="15484" y="2467"/>
                    <a:pt x="15676" y="2395"/>
                    <a:pt x="15866" y="2324"/>
                  </a:cubicBezTo>
                  <a:cubicBezTo>
                    <a:pt x="16271" y="2168"/>
                    <a:pt x="16683" y="2013"/>
                    <a:pt x="17064" y="1793"/>
                  </a:cubicBezTo>
                  <a:cubicBezTo>
                    <a:pt x="17207" y="1710"/>
                    <a:pt x="17343" y="1626"/>
                    <a:pt x="17475" y="1543"/>
                  </a:cubicBezTo>
                  <a:cubicBezTo>
                    <a:pt x="17964" y="1227"/>
                    <a:pt x="18696" y="787"/>
                    <a:pt x="19471" y="584"/>
                  </a:cubicBezTo>
                  <a:cubicBezTo>
                    <a:pt x="19774" y="502"/>
                    <a:pt x="20063" y="462"/>
                    <a:pt x="20338" y="462"/>
                  </a:cubicBezTo>
                  <a:cubicBezTo>
                    <a:pt x="20993" y="462"/>
                    <a:pt x="21568" y="692"/>
                    <a:pt x="22050" y="1150"/>
                  </a:cubicBezTo>
                  <a:lnTo>
                    <a:pt x="22062" y="1138"/>
                  </a:lnTo>
                  <a:cubicBezTo>
                    <a:pt x="21575" y="676"/>
                    <a:pt x="21000" y="442"/>
                    <a:pt x="20341" y="442"/>
                  </a:cubicBezTo>
                  <a:cubicBezTo>
                    <a:pt x="20064" y="442"/>
                    <a:pt x="19772" y="483"/>
                    <a:pt x="19465" y="566"/>
                  </a:cubicBezTo>
                  <a:cubicBezTo>
                    <a:pt x="18690" y="768"/>
                    <a:pt x="17951" y="1210"/>
                    <a:pt x="17463" y="1524"/>
                  </a:cubicBezTo>
                  <a:cubicBezTo>
                    <a:pt x="17332" y="1609"/>
                    <a:pt x="17195" y="1692"/>
                    <a:pt x="17052" y="1775"/>
                  </a:cubicBezTo>
                  <a:cubicBezTo>
                    <a:pt x="16677" y="2002"/>
                    <a:pt x="16259" y="2156"/>
                    <a:pt x="15860" y="2305"/>
                  </a:cubicBezTo>
                  <a:cubicBezTo>
                    <a:pt x="15670" y="2377"/>
                    <a:pt x="15479" y="2448"/>
                    <a:pt x="15289" y="2525"/>
                  </a:cubicBezTo>
                  <a:cubicBezTo>
                    <a:pt x="15127" y="2597"/>
                    <a:pt x="14967" y="2657"/>
                    <a:pt x="14812" y="2711"/>
                  </a:cubicBezTo>
                  <a:lnTo>
                    <a:pt x="14805" y="2717"/>
                  </a:lnTo>
                  <a:cubicBezTo>
                    <a:pt x="14236" y="2928"/>
                    <a:pt x="13610" y="3158"/>
                    <a:pt x="13040" y="3158"/>
                  </a:cubicBezTo>
                  <a:cubicBezTo>
                    <a:pt x="12853" y="3158"/>
                    <a:pt x="12671" y="3133"/>
                    <a:pt x="12500" y="3074"/>
                  </a:cubicBezTo>
                  <a:cubicBezTo>
                    <a:pt x="11774" y="2818"/>
                    <a:pt x="11274" y="2269"/>
                    <a:pt x="10790" y="1739"/>
                  </a:cubicBezTo>
                  <a:cubicBezTo>
                    <a:pt x="10702" y="1639"/>
                    <a:pt x="10606" y="1537"/>
                    <a:pt x="10510" y="1436"/>
                  </a:cubicBezTo>
                  <a:cubicBezTo>
                    <a:pt x="9867" y="757"/>
                    <a:pt x="9217" y="137"/>
                    <a:pt x="8390" y="17"/>
                  </a:cubicBezTo>
                  <a:cubicBezTo>
                    <a:pt x="8312" y="6"/>
                    <a:pt x="8234" y="1"/>
                    <a:pt x="815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314675" y="2383325"/>
              <a:ext cx="550500" cy="98050"/>
            </a:xfrm>
            <a:custGeom>
              <a:avLst/>
              <a:gdLst/>
              <a:ahLst/>
              <a:cxnLst/>
              <a:rect l="l" t="t" r="r" b="b"/>
              <a:pathLst>
                <a:path w="22020" h="3922" extrusionOk="0">
                  <a:moveTo>
                    <a:pt x="8195" y="0"/>
                  </a:moveTo>
                  <a:cubicBezTo>
                    <a:pt x="7516" y="0"/>
                    <a:pt x="6835" y="404"/>
                    <a:pt x="6226" y="770"/>
                  </a:cubicBezTo>
                  <a:lnTo>
                    <a:pt x="6196" y="787"/>
                  </a:lnTo>
                  <a:cubicBezTo>
                    <a:pt x="5844" y="996"/>
                    <a:pt x="5624" y="1359"/>
                    <a:pt x="5385" y="1747"/>
                  </a:cubicBezTo>
                  <a:cubicBezTo>
                    <a:pt x="5112" y="2200"/>
                    <a:pt x="4802" y="2712"/>
                    <a:pt x="4230" y="3058"/>
                  </a:cubicBezTo>
                  <a:lnTo>
                    <a:pt x="4205" y="3070"/>
                  </a:lnTo>
                  <a:cubicBezTo>
                    <a:pt x="4177" y="3087"/>
                    <a:pt x="4147" y="3105"/>
                    <a:pt x="4117" y="3122"/>
                  </a:cubicBezTo>
                  <a:cubicBezTo>
                    <a:pt x="3235" y="3641"/>
                    <a:pt x="2472" y="3897"/>
                    <a:pt x="1782" y="3903"/>
                  </a:cubicBezTo>
                  <a:lnTo>
                    <a:pt x="1763" y="3903"/>
                  </a:lnTo>
                  <a:cubicBezTo>
                    <a:pt x="1108" y="3903"/>
                    <a:pt x="518" y="3647"/>
                    <a:pt x="17" y="3147"/>
                  </a:cubicBezTo>
                  <a:lnTo>
                    <a:pt x="0" y="3158"/>
                  </a:lnTo>
                  <a:cubicBezTo>
                    <a:pt x="512" y="3666"/>
                    <a:pt x="1103" y="3922"/>
                    <a:pt x="1763" y="3922"/>
                  </a:cubicBezTo>
                  <a:lnTo>
                    <a:pt x="1782" y="3922"/>
                  </a:lnTo>
                  <a:cubicBezTo>
                    <a:pt x="2472" y="3916"/>
                    <a:pt x="3240" y="3659"/>
                    <a:pt x="4122" y="3141"/>
                  </a:cubicBezTo>
                  <a:cubicBezTo>
                    <a:pt x="4158" y="3122"/>
                    <a:pt x="4188" y="3105"/>
                    <a:pt x="4218" y="3087"/>
                  </a:cubicBezTo>
                  <a:lnTo>
                    <a:pt x="4235" y="3070"/>
                  </a:lnTo>
                  <a:cubicBezTo>
                    <a:pt x="4813" y="2723"/>
                    <a:pt x="5129" y="2212"/>
                    <a:pt x="5404" y="1758"/>
                  </a:cubicBezTo>
                  <a:cubicBezTo>
                    <a:pt x="5635" y="1371"/>
                    <a:pt x="5857" y="1008"/>
                    <a:pt x="6201" y="806"/>
                  </a:cubicBezTo>
                  <a:lnTo>
                    <a:pt x="6237" y="782"/>
                  </a:lnTo>
                  <a:cubicBezTo>
                    <a:pt x="6842" y="421"/>
                    <a:pt x="7519" y="18"/>
                    <a:pt x="8194" y="18"/>
                  </a:cubicBezTo>
                  <a:cubicBezTo>
                    <a:pt x="8277" y="18"/>
                    <a:pt x="8359" y="24"/>
                    <a:pt x="8442" y="37"/>
                  </a:cubicBezTo>
                  <a:cubicBezTo>
                    <a:pt x="9253" y="155"/>
                    <a:pt x="9878" y="782"/>
                    <a:pt x="10504" y="1467"/>
                  </a:cubicBezTo>
                  <a:cubicBezTo>
                    <a:pt x="10575" y="1550"/>
                    <a:pt x="10647" y="1634"/>
                    <a:pt x="10718" y="1711"/>
                  </a:cubicBezTo>
                  <a:cubicBezTo>
                    <a:pt x="11219" y="2272"/>
                    <a:pt x="11731" y="2849"/>
                    <a:pt x="12463" y="3100"/>
                  </a:cubicBezTo>
                  <a:cubicBezTo>
                    <a:pt x="12664" y="3167"/>
                    <a:pt x="12880" y="3196"/>
                    <a:pt x="13102" y="3196"/>
                  </a:cubicBezTo>
                  <a:cubicBezTo>
                    <a:pt x="13680" y="3196"/>
                    <a:pt x="14298" y="3003"/>
                    <a:pt x="14811" y="2814"/>
                  </a:cubicBezTo>
                  <a:cubicBezTo>
                    <a:pt x="14989" y="2748"/>
                    <a:pt x="15144" y="2688"/>
                    <a:pt x="15287" y="2622"/>
                  </a:cubicBezTo>
                  <a:cubicBezTo>
                    <a:pt x="15478" y="2533"/>
                    <a:pt x="15674" y="2456"/>
                    <a:pt x="15859" y="2379"/>
                  </a:cubicBezTo>
                  <a:cubicBezTo>
                    <a:pt x="16252" y="2212"/>
                    <a:pt x="16664" y="2039"/>
                    <a:pt x="17038" y="1818"/>
                  </a:cubicBezTo>
                  <a:cubicBezTo>
                    <a:pt x="17181" y="1728"/>
                    <a:pt x="17319" y="1645"/>
                    <a:pt x="17450" y="1562"/>
                  </a:cubicBezTo>
                  <a:cubicBezTo>
                    <a:pt x="17932" y="1246"/>
                    <a:pt x="18665" y="806"/>
                    <a:pt x="19440" y="592"/>
                  </a:cubicBezTo>
                  <a:cubicBezTo>
                    <a:pt x="19748" y="507"/>
                    <a:pt x="20042" y="465"/>
                    <a:pt x="20320" y="465"/>
                  </a:cubicBezTo>
                  <a:cubicBezTo>
                    <a:pt x="20969" y="465"/>
                    <a:pt x="21537" y="694"/>
                    <a:pt x="22007" y="1156"/>
                  </a:cubicBezTo>
                  <a:lnTo>
                    <a:pt x="22020" y="1139"/>
                  </a:lnTo>
                  <a:cubicBezTo>
                    <a:pt x="21545" y="676"/>
                    <a:pt x="20976" y="444"/>
                    <a:pt x="20323" y="444"/>
                  </a:cubicBezTo>
                  <a:cubicBezTo>
                    <a:pt x="20042" y="444"/>
                    <a:pt x="19745" y="487"/>
                    <a:pt x="19433" y="573"/>
                  </a:cubicBezTo>
                  <a:cubicBezTo>
                    <a:pt x="18660" y="787"/>
                    <a:pt x="17926" y="1235"/>
                    <a:pt x="17439" y="1550"/>
                  </a:cubicBezTo>
                  <a:cubicBezTo>
                    <a:pt x="17313" y="1634"/>
                    <a:pt x="17176" y="1717"/>
                    <a:pt x="17033" y="1800"/>
                  </a:cubicBezTo>
                  <a:cubicBezTo>
                    <a:pt x="16658" y="2021"/>
                    <a:pt x="16246" y="2193"/>
                    <a:pt x="15853" y="2360"/>
                  </a:cubicBezTo>
                  <a:cubicBezTo>
                    <a:pt x="15663" y="2438"/>
                    <a:pt x="15473" y="2522"/>
                    <a:pt x="15281" y="2605"/>
                  </a:cubicBezTo>
                  <a:cubicBezTo>
                    <a:pt x="15138" y="2671"/>
                    <a:pt x="14984" y="2729"/>
                    <a:pt x="14805" y="2795"/>
                  </a:cubicBezTo>
                  <a:cubicBezTo>
                    <a:pt x="14297" y="2985"/>
                    <a:pt x="13683" y="3177"/>
                    <a:pt x="13108" y="3177"/>
                  </a:cubicBezTo>
                  <a:cubicBezTo>
                    <a:pt x="12887" y="3177"/>
                    <a:pt x="12672" y="3149"/>
                    <a:pt x="12470" y="3081"/>
                  </a:cubicBezTo>
                  <a:cubicBezTo>
                    <a:pt x="11742" y="2831"/>
                    <a:pt x="11230" y="2259"/>
                    <a:pt x="10730" y="1700"/>
                  </a:cubicBezTo>
                  <a:cubicBezTo>
                    <a:pt x="10658" y="1621"/>
                    <a:pt x="10587" y="1538"/>
                    <a:pt x="10515" y="1455"/>
                  </a:cubicBezTo>
                  <a:cubicBezTo>
                    <a:pt x="9889" y="770"/>
                    <a:pt x="9258" y="138"/>
                    <a:pt x="8448" y="20"/>
                  </a:cubicBezTo>
                  <a:cubicBezTo>
                    <a:pt x="8364" y="6"/>
                    <a:pt x="8280" y="0"/>
                    <a:pt x="819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315250" y="2385250"/>
              <a:ext cx="549325" cy="98500"/>
            </a:xfrm>
            <a:custGeom>
              <a:avLst/>
              <a:gdLst/>
              <a:ahLst/>
              <a:cxnLst/>
              <a:rect l="l" t="t" r="r" b="b"/>
              <a:pathLst>
                <a:path w="21973" h="3940" extrusionOk="0">
                  <a:moveTo>
                    <a:pt x="8245" y="0"/>
                  </a:moveTo>
                  <a:cubicBezTo>
                    <a:pt x="7577" y="0"/>
                    <a:pt x="6908" y="398"/>
                    <a:pt x="6304" y="752"/>
                  </a:cubicBezTo>
                  <a:lnTo>
                    <a:pt x="6227" y="801"/>
                  </a:lnTo>
                  <a:cubicBezTo>
                    <a:pt x="5881" y="1002"/>
                    <a:pt x="5667" y="1372"/>
                    <a:pt x="5441" y="1759"/>
                  </a:cubicBezTo>
                  <a:cubicBezTo>
                    <a:pt x="5172" y="2223"/>
                    <a:pt x="4862" y="2748"/>
                    <a:pt x="4267" y="3094"/>
                  </a:cubicBezTo>
                  <a:cubicBezTo>
                    <a:pt x="4231" y="3117"/>
                    <a:pt x="4190" y="3141"/>
                    <a:pt x="4154" y="3166"/>
                  </a:cubicBezTo>
                  <a:cubicBezTo>
                    <a:pt x="3247" y="3672"/>
                    <a:pt x="2485" y="3922"/>
                    <a:pt x="1823" y="3922"/>
                  </a:cubicBezTo>
                  <a:lnTo>
                    <a:pt x="1787" y="3922"/>
                  </a:lnTo>
                  <a:cubicBezTo>
                    <a:pt x="1127" y="3916"/>
                    <a:pt x="549" y="3660"/>
                    <a:pt x="13" y="3141"/>
                  </a:cubicBezTo>
                  <a:lnTo>
                    <a:pt x="0" y="3153"/>
                  </a:lnTo>
                  <a:cubicBezTo>
                    <a:pt x="536" y="3672"/>
                    <a:pt x="1121" y="3933"/>
                    <a:pt x="1787" y="3939"/>
                  </a:cubicBezTo>
                  <a:lnTo>
                    <a:pt x="1823" y="3939"/>
                  </a:lnTo>
                  <a:cubicBezTo>
                    <a:pt x="2491" y="3939"/>
                    <a:pt x="3253" y="3689"/>
                    <a:pt x="4160" y="3177"/>
                  </a:cubicBezTo>
                  <a:cubicBezTo>
                    <a:pt x="4201" y="3160"/>
                    <a:pt x="4237" y="3135"/>
                    <a:pt x="4278" y="3111"/>
                  </a:cubicBezTo>
                  <a:cubicBezTo>
                    <a:pt x="4874" y="2767"/>
                    <a:pt x="5183" y="2236"/>
                    <a:pt x="5458" y="1771"/>
                  </a:cubicBezTo>
                  <a:cubicBezTo>
                    <a:pt x="5678" y="1384"/>
                    <a:pt x="5893" y="1015"/>
                    <a:pt x="6239" y="812"/>
                  </a:cubicBezTo>
                  <a:lnTo>
                    <a:pt x="6316" y="771"/>
                  </a:lnTo>
                  <a:cubicBezTo>
                    <a:pt x="6915" y="416"/>
                    <a:pt x="7584" y="18"/>
                    <a:pt x="8245" y="18"/>
                  </a:cubicBezTo>
                  <a:cubicBezTo>
                    <a:pt x="8327" y="18"/>
                    <a:pt x="8409" y="24"/>
                    <a:pt x="8491" y="37"/>
                  </a:cubicBezTo>
                  <a:cubicBezTo>
                    <a:pt x="9288" y="169"/>
                    <a:pt x="9873" y="776"/>
                    <a:pt x="10498" y="1491"/>
                  </a:cubicBezTo>
                  <a:cubicBezTo>
                    <a:pt x="10552" y="1551"/>
                    <a:pt x="10600" y="1610"/>
                    <a:pt x="10647" y="1664"/>
                  </a:cubicBezTo>
                  <a:cubicBezTo>
                    <a:pt x="11160" y="2259"/>
                    <a:pt x="11689" y="2867"/>
                    <a:pt x="12428" y="3111"/>
                  </a:cubicBezTo>
                  <a:cubicBezTo>
                    <a:pt x="12674" y="3190"/>
                    <a:pt x="12936" y="3222"/>
                    <a:pt x="13196" y="3222"/>
                  </a:cubicBezTo>
                  <a:cubicBezTo>
                    <a:pt x="13818" y="3222"/>
                    <a:pt x="14432" y="3042"/>
                    <a:pt x="14806" y="2902"/>
                  </a:cubicBezTo>
                  <a:cubicBezTo>
                    <a:pt x="14972" y="2844"/>
                    <a:pt x="15134" y="2778"/>
                    <a:pt x="15277" y="2707"/>
                  </a:cubicBezTo>
                  <a:cubicBezTo>
                    <a:pt x="15461" y="2616"/>
                    <a:pt x="15651" y="2528"/>
                    <a:pt x="15830" y="2445"/>
                  </a:cubicBezTo>
                  <a:cubicBezTo>
                    <a:pt x="16223" y="2259"/>
                    <a:pt x="16635" y="2069"/>
                    <a:pt x="17015" y="1843"/>
                  </a:cubicBezTo>
                  <a:cubicBezTo>
                    <a:pt x="17158" y="1759"/>
                    <a:pt x="17290" y="1676"/>
                    <a:pt x="17421" y="1593"/>
                  </a:cubicBezTo>
                  <a:cubicBezTo>
                    <a:pt x="18183" y="1087"/>
                    <a:pt x="18810" y="776"/>
                    <a:pt x="19399" y="609"/>
                  </a:cubicBezTo>
                  <a:cubicBezTo>
                    <a:pt x="19714" y="520"/>
                    <a:pt x="20014" y="475"/>
                    <a:pt x="20298" y="475"/>
                  </a:cubicBezTo>
                  <a:cubicBezTo>
                    <a:pt x="20940" y="475"/>
                    <a:pt x="21498" y="704"/>
                    <a:pt x="21961" y="1164"/>
                  </a:cubicBezTo>
                  <a:lnTo>
                    <a:pt x="21973" y="1151"/>
                  </a:lnTo>
                  <a:cubicBezTo>
                    <a:pt x="21505" y="689"/>
                    <a:pt x="20946" y="455"/>
                    <a:pt x="20300" y="455"/>
                  </a:cubicBezTo>
                  <a:cubicBezTo>
                    <a:pt x="20015" y="455"/>
                    <a:pt x="19712" y="500"/>
                    <a:pt x="19393" y="592"/>
                  </a:cubicBezTo>
                  <a:cubicBezTo>
                    <a:pt x="18803" y="758"/>
                    <a:pt x="18172" y="1074"/>
                    <a:pt x="17408" y="1574"/>
                  </a:cubicBezTo>
                  <a:cubicBezTo>
                    <a:pt x="17284" y="1658"/>
                    <a:pt x="17153" y="1741"/>
                    <a:pt x="17004" y="1830"/>
                  </a:cubicBezTo>
                  <a:cubicBezTo>
                    <a:pt x="16622" y="2057"/>
                    <a:pt x="16217" y="2242"/>
                    <a:pt x="15824" y="2426"/>
                  </a:cubicBezTo>
                  <a:cubicBezTo>
                    <a:pt x="15640" y="2509"/>
                    <a:pt x="15455" y="2599"/>
                    <a:pt x="15271" y="2688"/>
                  </a:cubicBezTo>
                  <a:cubicBezTo>
                    <a:pt x="15128" y="2759"/>
                    <a:pt x="14966" y="2825"/>
                    <a:pt x="14799" y="2885"/>
                  </a:cubicBezTo>
                  <a:cubicBezTo>
                    <a:pt x="14426" y="3024"/>
                    <a:pt x="13813" y="3204"/>
                    <a:pt x="13194" y="3204"/>
                  </a:cubicBezTo>
                  <a:cubicBezTo>
                    <a:pt x="12936" y="3204"/>
                    <a:pt x="12677" y="3173"/>
                    <a:pt x="12434" y="3094"/>
                  </a:cubicBezTo>
                  <a:cubicBezTo>
                    <a:pt x="11702" y="2855"/>
                    <a:pt x="11172" y="2242"/>
                    <a:pt x="10665" y="1651"/>
                  </a:cubicBezTo>
                  <a:cubicBezTo>
                    <a:pt x="10611" y="1598"/>
                    <a:pt x="10564" y="1538"/>
                    <a:pt x="10517" y="1480"/>
                  </a:cubicBezTo>
                  <a:cubicBezTo>
                    <a:pt x="9885" y="758"/>
                    <a:pt x="9294" y="150"/>
                    <a:pt x="8496" y="20"/>
                  </a:cubicBezTo>
                  <a:cubicBezTo>
                    <a:pt x="8413" y="6"/>
                    <a:pt x="8329" y="0"/>
                    <a:pt x="8245"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4315850" y="2387225"/>
              <a:ext cx="548300" cy="99050"/>
            </a:xfrm>
            <a:custGeom>
              <a:avLst/>
              <a:gdLst/>
              <a:ahLst/>
              <a:cxnLst/>
              <a:rect l="l" t="t" r="r" b="b"/>
              <a:pathLst>
                <a:path w="21932" h="3962" extrusionOk="0">
                  <a:moveTo>
                    <a:pt x="8276" y="0"/>
                  </a:moveTo>
                  <a:cubicBezTo>
                    <a:pt x="7627" y="0"/>
                    <a:pt x="6967" y="388"/>
                    <a:pt x="6382" y="739"/>
                  </a:cubicBezTo>
                  <a:cubicBezTo>
                    <a:pt x="6339" y="763"/>
                    <a:pt x="6303" y="786"/>
                    <a:pt x="6262" y="804"/>
                  </a:cubicBezTo>
                  <a:cubicBezTo>
                    <a:pt x="5917" y="1008"/>
                    <a:pt x="5708" y="1376"/>
                    <a:pt x="5488" y="1770"/>
                  </a:cubicBezTo>
                  <a:cubicBezTo>
                    <a:pt x="5225" y="2246"/>
                    <a:pt x="4922" y="2788"/>
                    <a:pt x="4301" y="3134"/>
                  </a:cubicBezTo>
                  <a:cubicBezTo>
                    <a:pt x="3346" y="3673"/>
                    <a:pt x="2556" y="3942"/>
                    <a:pt x="1864" y="3942"/>
                  </a:cubicBezTo>
                  <a:cubicBezTo>
                    <a:pt x="1173" y="3942"/>
                    <a:pt x="578" y="3673"/>
                    <a:pt x="12" y="3134"/>
                  </a:cubicBezTo>
                  <a:lnTo>
                    <a:pt x="0" y="3145"/>
                  </a:lnTo>
                  <a:cubicBezTo>
                    <a:pt x="567" y="3688"/>
                    <a:pt x="1139" y="3944"/>
                    <a:pt x="1806" y="3956"/>
                  </a:cubicBezTo>
                  <a:cubicBezTo>
                    <a:pt x="1823" y="3962"/>
                    <a:pt x="1842" y="3962"/>
                    <a:pt x="1859" y="3962"/>
                  </a:cubicBezTo>
                  <a:cubicBezTo>
                    <a:pt x="2544" y="3962"/>
                    <a:pt x="3349" y="3694"/>
                    <a:pt x="4314" y="3152"/>
                  </a:cubicBezTo>
                  <a:cubicBezTo>
                    <a:pt x="4933" y="2801"/>
                    <a:pt x="5238" y="2259"/>
                    <a:pt x="5505" y="1781"/>
                  </a:cubicBezTo>
                  <a:cubicBezTo>
                    <a:pt x="5726" y="1388"/>
                    <a:pt x="5929" y="1025"/>
                    <a:pt x="6267" y="822"/>
                  </a:cubicBezTo>
                  <a:cubicBezTo>
                    <a:pt x="6310" y="799"/>
                    <a:pt x="6352" y="774"/>
                    <a:pt x="6388" y="750"/>
                  </a:cubicBezTo>
                  <a:cubicBezTo>
                    <a:pt x="6979" y="405"/>
                    <a:pt x="7634" y="19"/>
                    <a:pt x="8273" y="19"/>
                  </a:cubicBezTo>
                  <a:cubicBezTo>
                    <a:pt x="8362" y="19"/>
                    <a:pt x="8450" y="26"/>
                    <a:pt x="8538" y="42"/>
                  </a:cubicBezTo>
                  <a:cubicBezTo>
                    <a:pt x="9390" y="191"/>
                    <a:pt x="9985" y="906"/>
                    <a:pt x="10570" y="1597"/>
                  </a:cubicBezTo>
                  <a:cubicBezTo>
                    <a:pt x="11100" y="2234"/>
                    <a:pt x="11648" y="2889"/>
                    <a:pt x="12393" y="3122"/>
                  </a:cubicBezTo>
                  <a:cubicBezTo>
                    <a:pt x="12672" y="3208"/>
                    <a:pt x="12990" y="3250"/>
                    <a:pt x="13323" y="3250"/>
                  </a:cubicBezTo>
                  <a:cubicBezTo>
                    <a:pt x="13979" y="3250"/>
                    <a:pt x="14691" y="3088"/>
                    <a:pt x="15264" y="2788"/>
                  </a:cubicBezTo>
                  <a:cubicBezTo>
                    <a:pt x="15443" y="2693"/>
                    <a:pt x="15616" y="2603"/>
                    <a:pt x="15789" y="2515"/>
                  </a:cubicBezTo>
                  <a:cubicBezTo>
                    <a:pt x="16325" y="2240"/>
                    <a:pt x="16878" y="1960"/>
                    <a:pt x="17392" y="1615"/>
                  </a:cubicBezTo>
                  <a:cubicBezTo>
                    <a:pt x="18255" y="1036"/>
                    <a:pt x="18987" y="692"/>
                    <a:pt x="19644" y="549"/>
                  </a:cubicBezTo>
                  <a:cubicBezTo>
                    <a:pt x="19862" y="503"/>
                    <a:pt x="20071" y="480"/>
                    <a:pt x="20272" y="480"/>
                  </a:cubicBezTo>
                  <a:cubicBezTo>
                    <a:pt x="20910" y="480"/>
                    <a:pt x="21459" y="711"/>
                    <a:pt x="21913" y="1173"/>
                  </a:cubicBezTo>
                  <a:lnTo>
                    <a:pt x="21931" y="1162"/>
                  </a:lnTo>
                  <a:cubicBezTo>
                    <a:pt x="21468" y="694"/>
                    <a:pt x="20911" y="462"/>
                    <a:pt x="20269" y="462"/>
                  </a:cubicBezTo>
                  <a:cubicBezTo>
                    <a:pt x="20069" y="462"/>
                    <a:pt x="19860" y="485"/>
                    <a:pt x="19644" y="530"/>
                  </a:cubicBezTo>
                  <a:cubicBezTo>
                    <a:pt x="18982" y="673"/>
                    <a:pt x="18242" y="1025"/>
                    <a:pt x="17384" y="1602"/>
                  </a:cubicBezTo>
                  <a:cubicBezTo>
                    <a:pt x="16873" y="1943"/>
                    <a:pt x="16319" y="2229"/>
                    <a:pt x="15783" y="2502"/>
                  </a:cubicBezTo>
                  <a:cubicBezTo>
                    <a:pt x="15610" y="2586"/>
                    <a:pt x="15431" y="2680"/>
                    <a:pt x="15258" y="2771"/>
                  </a:cubicBezTo>
                  <a:cubicBezTo>
                    <a:pt x="14686" y="3071"/>
                    <a:pt x="13978" y="3232"/>
                    <a:pt x="13326" y="3232"/>
                  </a:cubicBezTo>
                  <a:cubicBezTo>
                    <a:pt x="12994" y="3232"/>
                    <a:pt x="12676" y="3190"/>
                    <a:pt x="12399" y="3104"/>
                  </a:cubicBezTo>
                  <a:cubicBezTo>
                    <a:pt x="11659" y="2872"/>
                    <a:pt x="11112" y="2216"/>
                    <a:pt x="10581" y="1585"/>
                  </a:cubicBezTo>
                  <a:cubicBezTo>
                    <a:pt x="9998" y="893"/>
                    <a:pt x="9396" y="172"/>
                    <a:pt x="8544" y="24"/>
                  </a:cubicBezTo>
                  <a:cubicBezTo>
                    <a:pt x="8455" y="8"/>
                    <a:pt x="8365" y="0"/>
                    <a:pt x="82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4315425" y="2393875"/>
              <a:ext cx="549150" cy="87175"/>
            </a:xfrm>
            <a:custGeom>
              <a:avLst/>
              <a:gdLst/>
              <a:ahLst/>
              <a:cxnLst/>
              <a:rect l="l" t="t" r="r" b="b"/>
              <a:pathLst>
                <a:path w="21966" h="3487" extrusionOk="0">
                  <a:moveTo>
                    <a:pt x="20303" y="1"/>
                  </a:moveTo>
                  <a:cubicBezTo>
                    <a:pt x="20095" y="1"/>
                    <a:pt x="19878" y="25"/>
                    <a:pt x="19653" y="74"/>
                  </a:cubicBezTo>
                  <a:cubicBezTo>
                    <a:pt x="18987" y="222"/>
                    <a:pt x="18237" y="591"/>
                    <a:pt x="17432" y="1163"/>
                  </a:cubicBezTo>
                  <a:cubicBezTo>
                    <a:pt x="17343" y="1229"/>
                    <a:pt x="17253" y="1295"/>
                    <a:pt x="17170" y="1355"/>
                  </a:cubicBezTo>
                  <a:cubicBezTo>
                    <a:pt x="16574" y="1784"/>
                    <a:pt x="16007" y="2189"/>
                    <a:pt x="15358" y="2546"/>
                  </a:cubicBezTo>
                  <a:cubicBezTo>
                    <a:pt x="14786" y="2858"/>
                    <a:pt x="14033" y="3030"/>
                    <a:pt x="13334" y="3030"/>
                  </a:cubicBezTo>
                  <a:cubicBezTo>
                    <a:pt x="13045" y="3030"/>
                    <a:pt x="12766" y="3000"/>
                    <a:pt x="12511" y="2939"/>
                  </a:cubicBezTo>
                  <a:cubicBezTo>
                    <a:pt x="11772" y="2760"/>
                    <a:pt x="11236" y="2177"/>
                    <a:pt x="10670" y="1557"/>
                  </a:cubicBezTo>
                  <a:cubicBezTo>
                    <a:pt x="10092" y="926"/>
                    <a:pt x="9490" y="264"/>
                    <a:pt x="8651" y="104"/>
                  </a:cubicBezTo>
                  <a:cubicBezTo>
                    <a:pt x="8500" y="74"/>
                    <a:pt x="8353" y="61"/>
                    <a:pt x="8211" y="61"/>
                  </a:cubicBezTo>
                  <a:cubicBezTo>
                    <a:pt x="7569" y="61"/>
                    <a:pt x="7004" y="328"/>
                    <a:pt x="6457" y="591"/>
                  </a:cubicBezTo>
                  <a:lnTo>
                    <a:pt x="6405" y="616"/>
                  </a:lnTo>
                  <a:cubicBezTo>
                    <a:pt x="6053" y="783"/>
                    <a:pt x="5844" y="1099"/>
                    <a:pt x="5605" y="1468"/>
                  </a:cubicBezTo>
                  <a:cubicBezTo>
                    <a:pt x="5326" y="1891"/>
                    <a:pt x="5016" y="2373"/>
                    <a:pt x="4397" y="2700"/>
                  </a:cubicBezTo>
                  <a:cubicBezTo>
                    <a:pt x="3421" y="3214"/>
                    <a:pt x="2618" y="3471"/>
                    <a:pt x="1921" y="3471"/>
                  </a:cubicBezTo>
                  <a:cubicBezTo>
                    <a:pt x="1193" y="3471"/>
                    <a:pt x="581" y="3190"/>
                    <a:pt x="12" y="2623"/>
                  </a:cubicBezTo>
                  <a:lnTo>
                    <a:pt x="0" y="2636"/>
                  </a:lnTo>
                  <a:cubicBezTo>
                    <a:pt x="572" y="3201"/>
                    <a:pt x="1161" y="3470"/>
                    <a:pt x="1865" y="3481"/>
                  </a:cubicBezTo>
                  <a:cubicBezTo>
                    <a:pt x="1882" y="3487"/>
                    <a:pt x="1901" y="3487"/>
                    <a:pt x="1923" y="3487"/>
                  </a:cubicBezTo>
                  <a:cubicBezTo>
                    <a:pt x="2610" y="3487"/>
                    <a:pt x="3425" y="3231"/>
                    <a:pt x="4408" y="2713"/>
                  </a:cubicBezTo>
                  <a:cubicBezTo>
                    <a:pt x="5028" y="2392"/>
                    <a:pt x="5344" y="1903"/>
                    <a:pt x="5618" y="1479"/>
                  </a:cubicBezTo>
                  <a:cubicBezTo>
                    <a:pt x="5855" y="1110"/>
                    <a:pt x="6064" y="794"/>
                    <a:pt x="6410" y="634"/>
                  </a:cubicBezTo>
                  <a:lnTo>
                    <a:pt x="6463" y="610"/>
                  </a:lnTo>
                  <a:cubicBezTo>
                    <a:pt x="7010" y="346"/>
                    <a:pt x="7573" y="79"/>
                    <a:pt x="8214" y="79"/>
                  </a:cubicBezTo>
                  <a:cubicBezTo>
                    <a:pt x="8356" y="79"/>
                    <a:pt x="8501" y="92"/>
                    <a:pt x="8651" y="121"/>
                  </a:cubicBezTo>
                  <a:cubicBezTo>
                    <a:pt x="9479" y="283"/>
                    <a:pt x="10081" y="937"/>
                    <a:pt x="10658" y="1569"/>
                  </a:cubicBezTo>
                  <a:cubicBezTo>
                    <a:pt x="11200" y="2164"/>
                    <a:pt x="11761" y="2779"/>
                    <a:pt x="12504" y="2958"/>
                  </a:cubicBezTo>
                  <a:cubicBezTo>
                    <a:pt x="12760" y="3018"/>
                    <a:pt x="13040" y="3047"/>
                    <a:pt x="13330" y="3047"/>
                  </a:cubicBezTo>
                  <a:cubicBezTo>
                    <a:pt x="14034" y="3047"/>
                    <a:pt x="14790" y="2875"/>
                    <a:pt x="15364" y="2557"/>
                  </a:cubicBezTo>
                  <a:cubicBezTo>
                    <a:pt x="16020" y="2207"/>
                    <a:pt x="16579" y="1801"/>
                    <a:pt x="17176" y="1366"/>
                  </a:cubicBezTo>
                  <a:cubicBezTo>
                    <a:pt x="17266" y="1306"/>
                    <a:pt x="17354" y="1242"/>
                    <a:pt x="17444" y="1182"/>
                  </a:cubicBezTo>
                  <a:cubicBezTo>
                    <a:pt x="18248" y="604"/>
                    <a:pt x="18993" y="241"/>
                    <a:pt x="19661" y="91"/>
                  </a:cubicBezTo>
                  <a:cubicBezTo>
                    <a:pt x="19883" y="43"/>
                    <a:pt x="20098" y="19"/>
                    <a:pt x="20304" y="19"/>
                  </a:cubicBezTo>
                  <a:cubicBezTo>
                    <a:pt x="20935" y="19"/>
                    <a:pt x="21486" y="244"/>
                    <a:pt x="21954" y="693"/>
                  </a:cubicBezTo>
                  <a:lnTo>
                    <a:pt x="21966" y="681"/>
                  </a:lnTo>
                  <a:cubicBezTo>
                    <a:pt x="21495" y="228"/>
                    <a:pt x="20939" y="1"/>
                    <a:pt x="2030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4314950" y="2389025"/>
              <a:ext cx="550100" cy="86850"/>
            </a:xfrm>
            <a:custGeom>
              <a:avLst/>
              <a:gdLst/>
              <a:ahLst/>
              <a:cxnLst/>
              <a:rect l="l" t="t" r="r" b="b"/>
              <a:pathLst>
                <a:path w="22004" h="3474" extrusionOk="0">
                  <a:moveTo>
                    <a:pt x="20342" y="0"/>
                  </a:moveTo>
                  <a:cubicBezTo>
                    <a:pt x="20127" y="0"/>
                    <a:pt x="19903" y="26"/>
                    <a:pt x="19672" y="78"/>
                  </a:cubicBezTo>
                  <a:cubicBezTo>
                    <a:pt x="18815" y="274"/>
                    <a:pt x="18005" y="793"/>
                    <a:pt x="17481" y="1191"/>
                  </a:cubicBezTo>
                  <a:cubicBezTo>
                    <a:pt x="17225" y="1387"/>
                    <a:pt x="16986" y="1596"/>
                    <a:pt x="16754" y="1799"/>
                  </a:cubicBezTo>
                  <a:cubicBezTo>
                    <a:pt x="16342" y="2162"/>
                    <a:pt x="15949" y="2501"/>
                    <a:pt x="15454" y="2781"/>
                  </a:cubicBezTo>
                  <a:cubicBezTo>
                    <a:pt x="14884" y="3102"/>
                    <a:pt x="14065" y="3288"/>
                    <a:pt x="13297" y="3288"/>
                  </a:cubicBezTo>
                  <a:cubicBezTo>
                    <a:pt x="13063" y="3288"/>
                    <a:pt x="12835" y="3271"/>
                    <a:pt x="12619" y="3235"/>
                  </a:cubicBezTo>
                  <a:cubicBezTo>
                    <a:pt x="11887" y="3109"/>
                    <a:pt x="11338" y="2567"/>
                    <a:pt x="10760" y="1989"/>
                  </a:cubicBezTo>
                  <a:cubicBezTo>
                    <a:pt x="10183" y="1412"/>
                    <a:pt x="9581" y="815"/>
                    <a:pt x="8764" y="642"/>
                  </a:cubicBezTo>
                  <a:cubicBezTo>
                    <a:pt x="8496" y="586"/>
                    <a:pt x="8256" y="562"/>
                    <a:pt x="8032" y="562"/>
                  </a:cubicBezTo>
                  <a:cubicBezTo>
                    <a:pt x="7497" y="562"/>
                    <a:pt x="7055" y="702"/>
                    <a:pt x="6542" y="887"/>
                  </a:cubicBezTo>
                  <a:cubicBezTo>
                    <a:pt x="6190" y="1018"/>
                    <a:pt x="5970" y="1299"/>
                    <a:pt x="5720" y="1632"/>
                  </a:cubicBezTo>
                  <a:cubicBezTo>
                    <a:pt x="5428" y="2001"/>
                    <a:pt x="5107" y="2424"/>
                    <a:pt x="4493" y="2723"/>
                  </a:cubicBezTo>
                  <a:cubicBezTo>
                    <a:pt x="3498" y="3211"/>
                    <a:pt x="2682" y="3456"/>
                    <a:pt x="1982" y="3456"/>
                  </a:cubicBezTo>
                  <a:cubicBezTo>
                    <a:pt x="1214" y="3456"/>
                    <a:pt x="586" y="3162"/>
                    <a:pt x="12" y="2573"/>
                  </a:cubicBezTo>
                  <a:lnTo>
                    <a:pt x="1" y="2586"/>
                  </a:lnTo>
                  <a:cubicBezTo>
                    <a:pt x="567" y="3163"/>
                    <a:pt x="1192" y="3455"/>
                    <a:pt x="1925" y="3473"/>
                  </a:cubicBezTo>
                  <a:lnTo>
                    <a:pt x="1991" y="3473"/>
                  </a:lnTo>
                  <a:cubicBezTo>
                    <a:pt x="2682" y="3473"/>
                    <a:pt x="3487" y="3235"/>
                    <a:pt x="4505" y="2740"/>
                  </a:cubicBezTo>
                  <a:cubicBezTo>
                    <a:pt x="5118" y="2437"/>
                    <a:pt x="5446" y="2014"/>
                    <a:pt x="5732" y="1638"/>
                  </a:cubicBezTo>
                  <a:cubicBezTo>
                    <a:pt x="5982" y="1316"/>
                    <a:pt x="6203" y="1030"/>
                    <a:pt x="6548" y="905"/>
                  </a:cubicBezTo>
                  <a:cubicBezTo>
                    <a:pt x="7061" y="720"/>
                    <a:pt x="7499" y="580"/>
                    <a:pt x="8030" y="580"/>
                  </a:cubicBezTo>
                  <a:cubicBezTo>
                    <a:pt x="8252" y="580"/>
                    <a:pt x="8491" y="605"/>
                    <a:pt x="8758" y="661"/>
                  </a:cubicBezTo>
                  <a:cubicBezTo>
                    <a:pt x="9575" y="834"/>
                    <a:pt x="10171" y="1429"/>
                    <a:pt x="10749" y="2001"/>
                  </a:cubicBezTo>
                  <a:cubicBezTo>
                    <a:pt x="11332" y="2586"/>
                    <a:pt x="11880" y="3127"/>
                    <a:pt x="12619" y="3252"/>
                  </a:cubicBezTo>
                  <a:cubicBezTo>
                    <a:pt x="12835" y="3288"/>
                    <a:pt x="13064" y="3306"/>
                    <a:pt x="13298" y="3306"/>
                  </a:cubicBezTo>
                  <a:cubicBezTo>
                    <a:pt x="14068" y="3306"/>
                    <a:pt x="14891" y="3118"/>
                    <a:pt x="15462" y="2794"/>
                  </a:cubicBezTo>
                  <a:cubicBezTo>
                    <a:pt x="15962" y="2514"/>
                    <a:pt x="16348" y="2174"/>
                    <a:pt x="16766" y="1811"/>
                  </a:cubicBezTo>
                  <a:cubicBezTo>
                    <a:pt x="16999" y="1608"/>
                    <a:pt x="17236" y="1400"/>
                    <a:pt x="17492" y="1203"/>
                  </a:cubicBezTo>
                  <a:cubicBezTo>
                    <a:pt x="18017" y="804"/>
                    <a:pt x="18822" y="292"/>
                    <a:pt x="19672" y="95"/>
                  </a:cubicBezTo>
                  <a:cubicBezTo>
                    <a:pt x="19903" y="43"/>
                    <a:pt x="20126" y="17"/>
                    <a:pt x="20339" y="17"/>
                  </a:cubicBezTo>
                  <a:cubicBezTo>
                    <a:pt x="20964" y="17"/>
                    <a:pt x="21515" y="238"/>
                    <a:pt x="21990" y="672"/>
                  </a:cubicBezTo>
                  <a:lnTo>
                    <a:pt x="22003" y="661"/>
                  </a:lnTo>
                  <a:cubicBezTo>
                    <a:pt x="21528" y="221"/>
                    <a:pt x="20970" y="0"/>
                    <a:pt x="20342"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4314525" y="2384175"/>
              <a:ext cx="550950" cy="89150"/>
            </a:xfrm>
            <a:custGeom>
              <a:avLst/>
              <a:gdLst/>
              <a:ahLst/>
              <a:cxnLst/>
              <a:rect l="l" t="t" r="r" b="b"/>
              <a:pathLst>
                <a:path w="22038" h="3566" extrusionOk="0">
                  <a:moveTo>
                    <a:pt x="20384" y="0"/>
                  </a:moveTo>
                  <a:cubicBezTo>
                    <a:pt x="19207" y="0"/>
                    <a:pt x="18081" y="774"/>
                    <a:pt x="17528" y="1218"/>
                  </a:cubicBezTo>
                  <a:cubicBezTo>
                    <a:pt x="17236" y="1457"/>
                    <a:pt x="16986" y="1724"/>
                    <a:pt x="16741" y="1980"/>
                  </a:cubicBezTo>
                  <a:cubicBezTo>
                    <a:pt x="16372" y="2368"/>
                    <a:pt x="16032" y="2738"/>
                    <a:pt x="15556" y="3017"/>
                  </a:cubicBezTo>
                  <a:cubicBezTo>
                    <a:pt x="14864" y="3416"/>
                    <a:pt x="13950" y="3552"/>
                    <a:pt x="13216" y="3552"/>
                  </a:cubicBezTo>
                  <a:cubicBezTo>
                    <a:pt x="13041" y="3552"/>
                    <a:pt x="12876" y="3544"/>
                    <a:pt x="12726" y="3530"/>
                  </a:cubicBezTo>
                  <a:cubicBezTo>
                    <a:pt x="12004" y="3459"/>
                    <a:pt x="11439" y="2958"/>
                    <a:pt x="10849" y="2422"/>
                  </a:cubicBezTo>
                  <a:cubicBezTo>
                    <a:pt x="10271" y="1903"/>
                    <a:pt x="9669" y="1361"/>
                    <a:pt x="8871" y="1182"/>
                  </a:cubicBezTo>
                  <a:cubicBezTo>
                    <a:pt x="8373" y="1069"/>
                    <a:pt x="7998" y="1021"/>
                    <a:pt x="7667" y="1021"/>
                  </a:cubicBezTo>
                  <a:cubicBezTo>
                    <a:pt x="7322" y="1021"/>
                    <a:pt x="7025" y="1073"/>
                    <a:pt x="6685" y="1158"/>
                  </a:cubicBezTo>
                  <a:cubicBezTo>
                    <a:pt x="6320" y="1248"/>
                    <a:pt x="6089" y="1504"/>
                    <a:pt x="5820" y="1796"/>
                  </a:cubicBezTo>
                  <a:cubicBezTo>
                    <a:pt x="5523" y="2112"/>
                    <a:pt x="5189" y="2475"/>
                    <a:pt x="4593" y="2750"/>
                  </a:cubicBezTo>
                  <a:cubicBezTo>
                    <a:pt x="3577" y="3207"/>
                    <a:pt x="2748" y="3438"/>
                    <a:pt x="2042" y="3438"/>
                  </a:cubicBezTo>
                  <a:cubicBezTo>
                    <a:pt x="1233" y="3438"/>
                    <a:pt x="588" y="3135"/>
                    <a:pt x="12" y="2524"/>
                  </a:cubicBezTo>
                  <a:lnTo>
                    <a:pt x="1" y="2535"/>
                  </a:lnTo>
                  <a:cubicBezTo>
                    <a:pt x="580" y="3150"/>
                    <a:pt x="1229" y="3456"/>
                    <a:pt x="2042" y="3456"/>
                  </a:cubicBezTo>
                  <a:cubicBezTo>
                    <a:pt x="2750" y="3456"/>
                    <a:pt x="3582" y="3224"/>
                    <a:pt x="4599" y="2761"/>
                  </a:cubicBezTo>
                  <a:cubicBezTo>
                    <a:pt x="5201" y="2494"/>
                    <a:pt x="5534" y="2123"/>
                    <a:pt x="5833" y="1809"/>
                  </a:cubicBezTo>
                  <a:cubicBezTo>
                    <a:pt x="6100" y="1516"/>
                    <a:pt x="6333" y="1265"/>
                    <a:pt x="6691" y="1177"/>
                  </a:cubicBezTo>
                  <a:cubicBezTo>
                    <a:pt x="7028" y="1091"/>
                    <a:pt x="7324" y="1039"/>
                    <a:pt x="7667" y="1039"/>
                  </a:cubicBezTo>
                  <a:cubicBezTo>
                    <a:pt x="7996" y="1039"/>
                    <a:pt x="8370" y="1087"/>
                    <a:pt x="8866" y="1201"/>
                  </a:cubicBezTo>
                  <a:cubicBezTo>
                    <a:pt x="9663" y="1380"/>
                    <a:pt x="10260" y="1916"/>
                    <a:pt x="10837" y="2434"/>
                  </a:cubicBezTo>
                  <a:cubicBezTo>
                    <a:pt x="11432" y="2970"/>
                    <a:pt x="11993" y="3476"/>
                    <a:pt x="12726" y="3547"/>
                  </a:cubicBezTo>
                  <a:cubicBezTo>
                    <a:pt x="12875" y="3560"/>
                    <a:pt x="13041" y="3566"/>
                    <a:pt x="13219" y="3566"/>
                  </a:cubicBezTo>
                  <a:cubicBezTo>
                    <a:pt x="13953" y="3566"/>
                    <a:pt x="14871" y="3429"/>
                    <a:pt x="15562" y="3030"/>
                  </a:cubicBezTo>
                  <a:cubicBezTo>
                    <a:pt x="16043" y="2750"/>
                    <a:pt x="16389" y="2386"/>
                    <a:pt x="16753" y="1993"/>
                  </a:cubicBezTo>
                  <a:cubicBezTo>
                    <a:pt x="16997" y="1737"/>
                    <a:pt x="17247" y="1468"/>
                    <a:pt x="17539" y="1230"/>
                  </a:cubicBezTo>
                  <a:cubicBezTo>
                    <a:pt x="18089" y="789"/>
                    <a:pt x="19211" y="20"/>
                    <a:pt x="20381" y="20"/>
                  </a:cubicBezTo>
                  <a:cubicBezTo>
                    <a:pt x="20937" y="20"/>
                    <a:pt x="21504" y="194"/>
                    <a:pt x="22026" y="658"/>
                  </a:cubicBezTo>
                  <a:lnTo>
                    <a:pt x="22037" y="641"/>
                  </a:lnTo>
                  <a:cubicBezTo>
                    <a:pt x="21512" y="174"/>
                    <a:pt x="20942" y="0"/>
                    <a:pt x="20384"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4314050" y="2379350"/>
              <a:ext cx="551875" cy="96525"/>
            </a:xfrm>
            <a:custGeom>
              <a:avLst/>
              <a:gdLst/>
              <a:ahLst/>
              <a:cxnLst/>
              <a:rect l="l" t="t" r="r" b="b"/>
              <a:pathLst>
                <a:path w="22075" h="3861" extrusionOk="0">
                  <a:moveTo>
                    <a:pt x="20416" y="1"/>
                  </a:moveTo>
                  <a:cubicBezTo>
                    <a:pt x="20186" y="1"/>
                    <a:pt x="19948" y="30"/>
                    <a:pt x="19703" y="89"/>
                  </a:cubicBezTo>
                  <a:cubicBezTo>
                    <a:pt x="19012" y="256"/>
                    <a:pt x="18256" y="661"/>
                    <a:pt x="17577" y="1238"/>
                  </a:cubicBezTo>
                  <a:cubicBezTo>
                    <a:pt x="17266" y="1507"/>
                    <a:pt x="17016" y="1829"/>
                    <a:pt x="16777" y="2132"/>
                  </a:cubicBezTo>
                  <a:cubicBezTo>
                    <a:pt x="16444" y="2561"/>
                    <a:pt x="16128" y="2960"/>
                    <a:pt x="15652" y="3246"/>
                  </a:cubicBezTo>
                  <a:cubicBezTo>
                    <a:pt x="15122" y="3567"/>
                    <a:pt x="14401" y="3639"/>
                    <a:pt x="13697" y="3710"/>
                  </a:cubicBezTo>
                  <a:cubicBezTo>
                    <a:pt x="13394" y="3746"/>
                    <a:pt x="13103" y="3776"/>
                    <a:pt x="12834" y="3825"/>
                  </a:cubicBezTo>
                  <a:cubicBezTo>
                    <a:pt x="12757" y="3838"/>
                    <a:pt x="12682" y="3845"/>
                    <a:pt x="12608" y="3845"/>
                  </a:cubicBezTo>
                  <a:cubicBezTo>
                    <a:pt x="11975" y="3845"/>
                    <a:pt x="11432" y="3374"/>
                    <a:pt x="10856" y="2882"/>
                  </a:cubicBezTo>
                  <a:cubicBezTo>
                    <a:pt x="10302" y="2401"/>
                    <a:pt x="9724" y="1900"/>
                    <a:pt x="8985" y="1721"/>
                  </a:cubicBezTo>
                  <a:cubicBezTo>
                    <a:pt x="8872" y="1691"/>
                    <a:pt x="8764" y="1667"/>
                    <a:pt x="8670" y="1644"/>
                  </a:cubicBezTo>
                  <a:cubicBezTo>
                    <a:pt x="8037" y="1488"/>
                    <a:pt x="7661" y="1398"/>
                    <a:pt x="7254" y="1398"/>
                  </a:cubicBezTo>
                  <a:cubicBezTo>
                    <a:pt x="7117" y="1398"/>
                    <a:pt x="6977" y="1409"/>
                    <a:pt x="6823" y="1430"/>
                  </a:cubicBezTo>
                  <a:cubicBezTo>
                    <a:pt x="6454" y="1483"/>
                    <a:pt x="6215" y="1691"/>
                    <a:pt x="5910" y="1959"/>
                  </a:cubicBezTo>
                  <a:cubicBezTo>
                    <a:pt x="5607" y="2228"/>
                    <a:pt x="5267" y="2531"/>
                    <a:pt x="4689" y="2770"/>
                  </a:cubicBezTo>
                  <a:cubicBezTo>
                    <a:pt x="3740" y="3165"/>
                    <a:pt x="2886" y="3427"/>
                    <a:pt x="2116" y="3427"/>
                  </a:cubicBezTo>
                  <a:cubicBezTo>
                    <a:pt x="1332" y="3427"/>
                    <a:pt x="635" y="3155"/>
                    <a:pt x="12" y="2472"/>
                  </a:cubicBezTo>
                  <a:lnTo>
                    <a:pt x="1" y="2484"/>
                  </a:lnTo>
                  <a:cubicBezTo>
                    <a:pt x="573" y="3110"/>
                    <a:pt x="1241" y="3424"/>
                    <a:pt x="2044" y="3443"/>
                  </a:cubicBezTo>
                  <a:cubicBezTo>
                    <a:pt x="2062" y="3443"/>
                    <a:pt x="2081" y="3443"/>
                    <a:pt x="2099" y="3443"/>
                  </a:cubicBezTo>
                  <a:cubicBezTo>
                    <a:pt x="2791" y="3443"/>
                    <a:pt x="3616" y="3234"/>
                    <a:pt x="4695" y="2788"/>
                  </a:cubicBezTo>
                  <a:cubicBezTo>
                    <a:pt x="5280" y="2544"/>
                    <a:pt x="5619" y="2239"/>
                    <a:pt x="5923" y="1972"/>
                  </a:cubicBezTo>
                  <a:cubicBezTo>
                    <a:pt x="6221" y="1709"/>
                    <a:pt x="6460" y="1494"/>
                    <a:pt x="6828" y="1447"/>
                  </a:cubicBezTo>
                  <a:cubicBezTo>
                    <a:pt x="6981" y="1426"/>
                    <a:pt x="7120" y="1416"/>
                    <a:pt x="7255" y="1416"/>
                  </a:cubicBezTo>
                  <a:cubicBezTo>
                    <a:pt x="7659" y="1416"/>
                    <a:pt x="8034" y="1505"/>
                    <a:pt x="8663" y="1661"/>
                  </a:cubicBezTo>
                  <a:cubicBezTo>
                    <a:pt x="8764" y="1686"/>
                    <a:pt x="8866" y="1709"/>
                    <a:pt x="8979" y="1739"/>
                  </a:cubicBezTo>
                  <a:cubicBezTo>
                    <a:pt x="9718" y="1917"/>
                    <a:pt x="10290" y="2412"/>
                    <a:pt x="10843" y="2895"/>
                  </a:cubicBezTo>
                  <a:cubicBezTo>
                    <a:pt x="11423" y="3389"/>
                    <a:pt x="11964" y="3860"/>
                    <a:pt x="12602" y="3860"/>
                  </a:cubicBezTo>
                  <a:cubicBezTo>
                    <a:pt x="12679" y="3860"/>
                    <a:pt x="12762" y="3853"/>
                    <a:pt x="12840" y="3842"/>
                  </a:cubicBezTo>
                  <a:cubicBezTo>
                    <a:pt x="13108" y="3789"/>
                    <a:pt x="13394" y="3759"/>
                    <a:pt x="13697" y="3729"/>
                  </a:cubicBezTo>
                  <a:cubicBezTo>
                    <a:pt x="14401" y="3657"/>
                    <a:pt x="15127" y="3580"/>
                    <a:pt x="15663" y="3264"/>
                  </a:cubicBezTo>
                  <a:cubicBezTo>
                    <a:pt x="16147" y="2978"/>
                    <a:pt x="16474" y="2555"/>
                    <a:pt x="16796" y="2145"/>
                  </a:cubicBezTo>
                  <a:cubicBezTo>
                    <a:pt x="17035" y="1840"/>
                    <a:pt x="17278" y="1518"/>
                    <a:pt x="17588" y="1257"/>
                  </a:cubicBezTo>
                  <a:cubicBezTo>
                    <a:pt x="18015" y="895"/>
                    <a:pt x="19173" y="21"/>
                    <a:pt x="20424" y="21"/>
                  </a:cubicBezTo>
                  <a:cubicBezTo>
                    <a:pt x="20970" y="21"/>
                    <a:pt x="21534" y="187"/>
                    <a:pt x="22062" y="636"/>
                  </a:cubicBezTo>
                  <a:lnTo>
                    <a:pt x="22075" y="625"/>
                  </a:lnTo>
                  <a:cubicBezTo>
                    <a:pt x="21585" y="209"/>
                    <a:pt x="21029" y="1"/>
                    <a:pt x="20416"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4313625" y="2374525"/>
              <a:ext cx="552750" cy="104600"/>
            </a:xfrm>
            <a:custGeom>
              <a:avLst/>
              <a:gdLst/>
              <a:ahLst/>
              <a:cxnLst/>
              <a:rect l="l" t="t" r="r" b="b"/>
              <a:pathLst>
                <a:path w="22110" h="4184" extrusionOk="0">
                  <a:moveTo>
                    <a:pt x="20465" y="1"/>
                  </a:moveTo>
                  <a:cubicBezTo>
                    <a:pt x="20225" y="1"/>
                    <a:pt x="19976" y="33"/>
                    <a:pt x="19720" y="97"/>
                  </a:cubicBezTo>
                  <a:cubicBezTo>
                    <a:pt x="18773" y="329"/>
                    <a:pt x="18004" y="931"/>
                    <a:pt x="17629" y="1265"/>
                  </a:cubicBezTo>
                  <a:cubicBezTo>
                    <a:pt x="17302" y="1557"/>
                    <a:pt x="17063" y="1920"/>
                    <a:pt x="16837" y="2272"/>
                  </a:cubicBezTo>
                  <a:cubicBezTo>
                    <a:pt x="16527" y="2742"/>
                    <a:pt x="16235" y="3183"/>
                    <a:pt x="15746" y="3482"/>
                  </a:cubicBezTo>
                  <a:cubicBezTo>
                    <a:pt x="15300" y="3760"/>
                    <a:pt x="14674" y="3839"/>
                    <a:pt x="14072" y="3916"/>
                  </a:cubicBezTo>
                  <a:cubicBezTo>
                    <a:pt x="13692" y="3963"/>
                    <a:pt x="13291" y="4018"/>
                    <a:pt x="12947" y="4118"/>
                  </a:cubicBezTo>
                  <a:cubicBezTo>
                    <a:pt x="12829" y="4152"/>
                    <a:pt x="12714" y="4168"/>
                    <a:pt x="12601" y="4168"/>
                  </a:cubicBezTo>
                  <a:cubicBezTo>
                    <a:pt x="12033" y="4168"/>
                    <a:pt x="11514" y="3766"/>
                    <a:pt x="10932" y="3314"/>
                  </a:cubicBezTo>
                  <a:cubicBezTo>
                    <a:pt x="10379" y="2885"/>
                    <a:pt x="9807" y="2438"/>
                    <a:pt x="9092" y="2259"/>
                  </a:cubicBezTo>
                  <a:cubicBezTo>
                    <a:pt x="8616" y="2140"/>
                    <a:pt x="8281" y="2027"/>
                    <a:pt x="8019" y="1932"/>
                  </a:cubicBezTo>
                  <a:cubicBezTo>
                    <a:pt x="7626" y="1801"/>
                    <a:pt x="7370" y="1711"/>
                    <a:pt x="6964" y="1700"/>
                  </a:cubicBezTo>
                  <a:cubicBezTo>
                    <a:pt x="6952" y="1700"/>
                    <a:pt x="6939" y="1699"/>
                    <a:pt x="6927" y="1699"/>
                  </a:cubicBezTo>
                  <a:cubicBezTo>
                    <a:pt x="6554" y="1699"/>
                    <a:pt x="6293" y="1886"/>
                    <a:pt x="5963" y="2123"/>
                  </a:cubicBezTo>
                  <a:cubicBezTo>
                    <a:pt x="5677" y="2331"/>
                    <a:pt x="5320" y="2588"/>
                    <a:pt x="4784" y="2795"/>
                  </a:cubicBezTo>
                  <a:cubicBezTo>
                    <a:pt x="3799" y="3170"/>
                    <a:pt x="2938" y="3413"/>
                    <a:pt x="2176" y="3413"/>
                  </a:cubicBezTo>
                  <a:cubicBezTo>
                    <a:pt x="1351" y="3413"/>
                    <a:pt x="641" y="3129"/>
                    <a:pt x="12" y="2421"/>
                  </a:cubicBezTo>
                  <a:lnTo>
                    <a:pt x="1" y="2432"/>
                  </a:lnTo>
                  <a:cubicBezTo>
                    <a:pt x="578" y="3081"/>
                    <a:pt x="1269" y="3410"/>
                    <a:pt x="2110" y="3427"/>
                  </a:cubicBezTo>
                  <a:cubicBezTo>
                    <a:pt x="2130" y="3428"/>
                    <a:pt x="2149" y="3428"/>
                    <a:pt x="2169" y="3428"/>
                  </a:cubicBezTo>
                  <a:cubicBezTo>
                    <a:pt x="2853" y="3428"/>
                    <a:pt x="3667" y="3236"/>
                    <a:pt x="4791" y="2814"/>
                  </a:cubicBezTo>
                  <a:cubicBezTo>
                    <a:pt x="5333" y="2605"/>
                    <a:pt x="5690" y="2343"/>
                    <a:pt x="5976" y="2140"/>
                  </a:cubicBezTo>
                  <a:cubicBezTo>
                    <a:pt x="6300" y="1903"/>
                    <a:pt x="6563" y="1717"/>
                    <a:pt x="6931" y="1717"/>
                  </a:cubicBezTo>
                  <a:cubicBezTo>
                    <a:pt x="6942" y="1717"/>
                    <a:pt x="6953" y="1717"/>
                    <a:pt x="6964" y="1717"/>
                  </a:cubicBezTo>
                  <a:cubicBezTo>
                    <a:pt x="7364" y="1730"/>
                    <a:pt x="7620" y="1819"/>
                    <a:pt x="8014" y="1950"/>
                  </a:cubicBezTo>
                  <a:cubicBezTo>
                    <a:pt x="8275" y="2039"/>
                    <a:pt x="8608" y="2152"/>
                    <a:pt x="9086" y="2278"/>
                  </a:cubicBezTo>
                  <a:cubicBezTo>
                    <a:pt x="9795" y="2456"/>
                    <a:pt x="10367" y="2897"/>
                    <a:pt x="10921" y="3326"/>
                  </a:cubicBezTo>
                  <a:cubicBezTo>
                    <a:pt x="11511" y="3785"/>
                    <a:pt x="12029" y="4184"/>
                    <a:pt x="12601" y="4184"/>
                  </a:cubicBezTo>
                  <a:cubicBezTo>
                    <a:pt x="12714" y="4184"/>
                    <a:pt x="12834" y="4166"/>
                    <a:pt x="12952" y="4136"/>
                  </a:cubicBezTo>
                  <a:cubicBezTo>
                    <a:pt x="13298" y="4035"/>
                    <a:pt x="13692" y="3982"/>
                    <a:pt x="14078" y="3933"/>
                  </a:cubicBezTo>
                  <a:cubicBezTo>
                    <a:pt x="14680" y="3856"/>
                    <a:pt x="15306" y="3773"/>
                    <a:pt x="15758" y="3499"/>
                  </a:cubicBezTo>
                  <a:cubicBezTo>
                    <a:pt x="16247" y="3196"/>
                    <a:pt x="16557" y="2731"/>
                    <a:pt x="16849" y="2283"/>
                  </a:cubicBezTo>
                  <a:cubicBezTo>
                    <a:pt x="17075" y="1932"/>
                    <a:pt x="17313" y="1568"/>
                    <a:pt x="17641" y="1277"/>
                  </a:cubicBezTo>
                  <a:cubicBezTo>
                    <a:pt x="18418" y="581"/>
                    <a:pt x="19440" y="24"/>
                    <a:pt x="20454" y="24"/>
                  </a:cubicBezTo>
                  <a:cubicBezTo>
                    <a:pt x="21019" y="24"/>
                    <a:pt x="21581" y="197"/>
                    <a:pt x="22098" y="615"/>
                  </a:cubicBezTo>
                  <a:lnTo>
                    <a:pt x="22109" y="603"/>
                  </a:lnTo>
                  <a:cubicBezTo>
                    <a:pt x="21619" y="203"/>
                    <a:pt x="21068" y="1"/>
                    <a:pt x="20465"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4313175" y="2369700"/>
              <a:ext cx="553650" cy="112850"/>
            </a:xfrm>
            <a:custGeom>
              <a:avLst/>
              <a:gdLst/>
              <a:ahLst/>
              <a:cxnLst/>
              <a:rect l="l" t="t" r="r" b="b"/>
              <a:pathLst>
                <a:path w="22146" h="4514" extrusionOk="0">
                  <a:moveTo>
                    <a:pt x="20498" y="0"/>
                  </a:moveTo>
                  <a:cubicBezTo>
                    <a:pt x="20251" y="0"/>
                    <a:pt x="19995" y="33"/>
                    <a:pt x="19732" y="100"/>
                  </a:cubicBezTo>
                  <a:cubicBezTo>
                    <a:pt x="18785" y="343"/>
                    <a:pt x="18035" y="951"/>
                    <a:pt x="17677" y="1291"/>
                  </a:cubicBezTo>
                  <a:cubicBezTo>
                    <a:pt x="17337" y="1607"/>
                    <a:pt x="17117" y="2012"/>
                    <a:pt x="16897" y="2405"/>
                  </a:cubicBezTo>
                  <a:cubicBezTo>
                    <a:pt x="16616" y="2917"/>
                    <a:pt x="16348" y="3400"/>
                    <a:pt x="15847" y="3716"/>
                  </a:cubicBezTo>
                  <a:cubicBezTo>
                    <a:pt x="15454" y="3966"/>
                    <a:pt x="14918" y="4043"/>
                    <a:pt x="14359" y="4121"/>
                  </a:cubicBezTo>
                  <a:cubicBezTo>
                    <a:pt x="13911" y="4186"/>
                    <a:pt x="13452" y="4252"/>
                    <a:pt x="13053" y="4412"/>
                  </a:cubicBezTo>
                  <a:cubicBezTo>
                    <a:pt x="12909" y="4469"/>
                    <a:pt x="12766" y="4494"/>
                    <a:pt x="12625" y="4494"/>
                  </a:cubicBezTo>
                  <a:cubicBezTo>
                    <a:pt x="12095" y="4494"/>
                    <a:pt x="11576" y="4139"/>
                    <a:pt x="10999" y="3739"/>
                  </a:cubicBezTo>
                  <a:cubicBezTo>
                    <a:pt x="10474" y="3381"/>
                    <a:pt x="9885" y="2977"/>
                    <a:pt x="9206" y="2798"/>
                  </a:cubicBezTo>
                  <a:cubicBezTo>
                    <a:pt x="8562" y="2625"/>
                    <a:pt x="8205" y="2429"/>
                    <a:pt x="7919" y="2268"/>
                  </a:cubicBezTo>
                  <a:cubicBezTo>
                    <a:pt x="7650" y="2119"/>
                    <a:pt x="7435" y="2000"/>
                    <a:pt x="7108" y="1970"/>
                  </a:cubicBezTo>
                  <a:cubicBezTo>
                    <a:pt x="7063" y="1966"/>
                    <a:pt x="7019" y="1964"/>
                    <a:pt x="6976" y="1964"/>
                  </a:cubicBezTo>
                  <a:cubicBezTo>
                    <a:pt x="6622" y="1964"/>
                    <a:pt x="6357" y="2112"/>
                    <a:pt x="6006" y="2303"/>
                  </a:cubicBezTo>
                  <a:cubicBezTo>
                    <a:pt x="5725" y="2452"/>
                    <a:pt x="5374" y="2644"/>
                    <a:pt x="4880" y="2817"/>
                  </a:cubicBezTo>
                  <a:cubicBezTo>
                    <a:pt x="3974" y="3131"/>
                    <a:pt x="3086" y="3397"/>
                    <a:pt x="2261" y="3397"/>
                  </a:cubicBezTo>
                  <a:cubicBezTo>
                    <a:pt x="1432" y="3397"/>
                    <a:pt x="666" y="3128"/>
                    <a:pt x="12" y="2369"/>
                  </a:cubicBezTo>
                  <a:lnTo>
                    <a:pt x="0" y="2381"/>
                  </a:lnTo>
                  <a:cubicBezTo>
                    <a:pt x="584" y="3054"/>
                    <a:pt x="1293" y="3394"/>
                    <a:pt x="2169" y="3411"/>
                  </a:cubicBezTo>
                  <a:cubicBezTo>
                    <a:pt x="2196" y="3412"/>
                    <a:pt x="2223" y="3412"/>
                    <a:pt x="2250" y="3412"/>
                  </a:cubicBezTo>
                  <a:cubicBezTo>
                    <a:pt x="3092" y="3412"/>
                    <a:pt x="4014" y="3134"/>
                    <a:pt x="4886" y="2834"/>
                  </a:cubicBezTo>
                  <a:cubicBezTo>
                    <a:pt x="5381" y="2661"/>
                    <a:pt x="5731" y="2471"/>
                    <a:pt x="6011" y="2316"/>
                  </a:cubicBezTo>
                  <a:cubicBezTo>
                    <a:pt x="6362" y="2125"/>
                    <a:pt x="6627" y="1981"/>
                    <a:pt x="6975" y="1981"/>
                  </a:cubicBezTo>
                  <a:cubicBezTo>
                    <a:pt x="7018" y="1981"/>
                    <a:pt x="7062" y="1983"/>
                    <a:pt x="7108" y="1987"/>
                  </a:cubicBezTo>
                  <a:cubicBezTo>
                    <a:pt x="7430" y="2017"/>
                    <a:pt x="7644" y="2137"/>
                    <a:pt x="7912" y="2286"/>
                  </a:cubicBezTo>
                  <a:cubicBezTo>
                    <a:pt x="8197" y="2446"/>
                    <a:pt x="8555" y="2644"/>
                    <a:pt x="9198" y="2817"/>
                  </a:cubicBezTo>
                  <a:cubicBezTo>
                    <a:pt x="9872" y="2995"/>
                    <a:pt x="10468" y="3400"/>
                    <a:pt x="10986" y="3757"/>
                  </a:cubicBezTo>
                  <a:cubicBezTo>
                    <a:pt x="11571" y="4156"/>
                    <a:pt x="12088" y="4514"/>
                    <a:pt x="12624" y="4514"/>
                  </a:cubicBezTo>
                  <a:cubicBezTo>
                    <a:pt x="12767" y="4514"/>
                    <a:pt x="12910" y="4484"/>
                    <a:pt x="13059" y="4425"/>
                  </a:cubicBezTo>
                  <a:cubicBezTo>
                    <a:pt x="13459" y="4269"/>
                    <a:pt x="13917" y="4204"/>
                    <a:pt x="14359" y="4139"/>
                  </a:cubicBezTo>
                  <a:cubicBezTo>
                    <a:pt x="14925" y="4061"/>
                    <a:pt x="15461" y="3983"/>
                    <a:pt x="15860" y="3733"/>
                  </a:cubicBezTo>
                  <a:cubicBezTo>
                    <a:pt x="16360" y="3411"/>
                    <a:pt x="16641" y="2905"/>
                    <a:pt x="16914" y="2416"/>
                  </a:cubicBezTo>
                  <a:cubicBezTo>
                    <a:pt x="17128" y="2023"/>
                    <a:pt x="17356" y="1618"/>
                    <a:pt x="17689" y="1302"/>
                  </a:cubicBezTo>
                  <a:cubicBezTo>
                    <a:pt x="18446" y="588"/>
                    <a:pt x="19459" y="15"/>
                    <a:pt x="20486" y="15"/>
                  </a:cubicBezTo>
                  <a:cubicBezTo>
                    <a:pt x="21044" y="15"/>
                    <a:pt x="21606" y="184"/>
                    <a:pt x="22133" y="593"/>
                  </a:cubicBezTo>
                  <a:lnTo>
                    <a:pt x="22146" y="582"/>
                  </a:lnTo>
                  <a:cubicBezTo>
                    <a:pt x="21648" y="194"/>
                    <a:pt x="21097" y="0"/>
                    <a:pt x="2049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4312550" y="2364900"/>
              <a:ext cx="554700" cy="118850"/>
            </a:xfrm>
            <a:custGeom>
              <a:avLst/>
              <a:gdLst/>
              <a:ahLst/>
              <a:cxnLst/>
              <a:rect l="l" t="t" r="r" b="b"/>
              <a:pathLst>
                <a:path w="22188" h="4754" extrusionOk="0">
                  <a:moveTo>
                    <a:pt x="20543" y="1"/>
                  </a:moveTo>
                  <a:cubicBezTo>
                    <a:pt x="19476" y="1"/>
                    <a:pt x="18446" y="609"/>
                    <a:pt x="17731" y="1316"/>
                  </a:cubicBezTo>
                  <a:cubicBezTo>
                    <a:pt x="17386" y="1656"/>
                    <a:pt x="17178" y="2102"/>
                    <a:pt x="16975" y="2537"/>
                  </a:cubicBezTo>
                  <a:cubicBezTo>
                    <a:pt x="16713" y="3092"/>
                    <a:pt x="16463" y="3616"/>
                    <a:pt x="15951" y="3949"/>
                  </a:cubicBezTo>
                  <a:cubicBezTo>
                    <a:pt x="15390" y="4313"/>
                    <a:pt x="14544" y="4461"/>
                    <a:pt x="13727" y="4604"/>
                  </a:cubicBezTo>
                  <a:cubicBezTo>
                    <a:pt x="13543" y="4634"/>
                    <a:pt x="13353" y="4670"/>
                    <a:pt x="13174" y="4700"/>
                  </a:cubicBezTo>
                  <a:cubicBezTo>
                    <a:pt x="13065" y="4721"/>
                    <a:pt x="12958" y="4731"/>
                    <a:pt x="12851" y="4731"/>
                  </a:cubicBezTo>
                  <a:cubicBezTo>
                    <a:pt x="12259" y="4731"/>
                    <a:pt x="11695" y="4431"/>
                    <a:pt x="11054" y="4092"/>
                  </a:cubicBezTo>
                  <a:cubicBezTo>
                    <a:pt x="10546" y="3824"/>
                    <a:pt x="9974" y="3515"/>
                    <a:pt x="9319" y="3336"/>
                  </a:cubicBezTo>
                  <a:cubicBezTo>
                    <a:pt x="8574" y="3127"/>
                    <a:pt x="8230" y="2847"/>
                    <a:pt x="7949" y="2621"/>
                  </a:cubicBezTo>
                  <a:cubicBezTo>
                    <a:pt x="7735" y="2448"/>
                    <a:pt x="7550" y="2299"/>
                    <a:pt x="7252" y="2239"/>
                  </a:cubicBezTo>
                  <a:cubicBezTo>
                    <a:pt x="7144" y="2216"/>
                    <a:pt x="7043" y="2205"/>
                    <a:pt x="6946" y="2205"/>
                  </a:cubicBezTo>
                  <a:cubicBezTo>
                    <a:pt x="6626" y="2205"/>
                    <a:pt x="6345" y="2322"/>
                    <a:pt x="5965" y="2478"/>
                  </a:cubicBezTo>
                  <a:cubicBezTo>
                    <a:pt x="5709" y="2580"/>
                    <a:pt x="5393" y="2710"/>
                    <a:pt x="4982" y="2841"/>
                  </a:cubicBezTo>
                  <a:cubicBezTo>
                    <a:pt x="4007" y="3145"/>
                    <a:pt x="3118" y="3385"/>
                    <a:pt x="2316" y="3385"/>
                  </a:cubicBezTo>
                  <a:cubicBezTo>
                    <a:pt x="1448" y="3385"/>
                    <a:pt x="682" y="3104"/>
                    <a:pt x="19" y="2317"/>
                  </a:cubicBezTo>
                  <a:lnTo>
                    <a:pt x="1" y="2322"/>
                  </a:lnTo>
                  <a:cubicBezTo>
                    <a:pt x="603" y="3037"/>
                    <a:pt x="1312" y="3378"/>
                    <a:pt x="2236" y="3395"/>
                  </a:cubicBezTo>
                  <a:cubicBezTo>
                    <a:pt x="2271" y="3396"/>
                    <a:pt x="2307" y="3396"/>
                    <a:pt x="2342" y="3396"/>
                  </a:cubicBezTo>
                  <a:cubicBezTo>
                    <a:pt x="3184" y="3396"/>
                    <a:pt x="4108" y="3127"/>
                    <a:pt x="4988" y="2859"/>
                  </a:cubicBezTo>
                  <a:cubicBezTo>
                    <a:pt x="5399" y="2728"/>
                    <a:pt x="5715" y="2597"/>
                    <a:pt x="5978" y="2495"/>
                  </a:cubicBezTo>
                  <a:cubicBezTo>
                    <a:pt x="6363" y="2336"/>
                    <a:pt x="6631" y="2223"/>
                    <a:pt x="6943" y="2223"/>
                  </a:cubicBezTo>
                  <a:cubicBezTo>
                    <a:pt x="7040" y="2223"/>
                    <a:pt x="7141" y="2234"/>
                    <a:pt x="7252" y="2258"/>
                  </a:cubicBezTo>
                  <a:cubicBezTo>
                    <a:pt x="7543" y="2317"/>
                    <a:pt x="7729" y="2465"/>
                    <a:pt x="7937" y="2638"/>
                  </a:cubicBezTo>
                  <a:cubicBezTo>
                    <a:pt x="8217" y="2866"/>
                    <a:pt x="8569" y="3144"/>
                    <a:pt x="9313" y="3353"/>
                  </a:cubicBezTo>
                  <a:cubicBezTo>
                    <a:pt x="9968" y="3532"/>
                    <a:pt x="10540" y="3837"/>
                    <a:pt x="11046" y="4104"/>
                  </a:cubicBezTo>
                  <a:cubicBezTo>
                    <a:pt x="11684" y="4450"/>
                    <a:pt x="12256" y="4753"/>
                    <a:pt x="12852" y="4753"/>
                  </a:cubicBezTo>
                  <a:cubicBezTo>
                    <a:pt x="12960" y="4753"/>
                    <a:pt x="13067" y="4742"/>
                    <a:pt x="13174" y="4717"/>
                  </a:cubicBezTo>
                  <a:cubicBezTo>
                    <a:pt x="13358" y="4689"/>
                    <a:pt x="13549" y="4653"/>
                    <a:pt x="13735" y="4623"/>
                  </a:cubicBezTo>
                  <a:cubicBezTo>
                    <a:pt x="14550" y="4480"/>
                    <a:pt x="15396" y="4331"/>
                    <a:pt x="15962" y="3961"/>
                  </a:cubicBezTo>
                  <a:cubicBezTo>
                    <a:pt x="16480" y="3628"/>
                    <a:pt x="16737" y="3080"/>
                    <a:pt x="16987" y="2544"/>
                  </a:cubicBezTo>
                  <a:cubicBezTo>
                    <a:pt x="17189" y="2115"/>
                    <a:pt x="17404" y="1667"/>
                    <a:pt x="17744" y="1329"/>
                  </a:cubicBezTo>
                  <a:cubicBezTo>
                    <a:pt x="18453" y="623"/>
                    <a:pt x="19478" y="20"/>
                    <a:pt x="20537" y="20"/>
                  </a:cubicBezTo>
                  <a:cubicBezTo>
                    <a:pt x="21087" y="20"/>
                    <a:pt x="21646" y="182"/>
                    <a:pt x="22176" y="578"/>
                  </a:cubicBezTo>
                  <a:lnTo>
                    <a:pt x="22188" y="559"/>
                  </a:lnTo>
                  <a:cubicBezTo>
                    <a:pt x="21656" y="164"/>
                    <a:pt x="21094" y="1"/>
                    <a:pt x="2054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4312125" y="2360175"/>
              <a:ext cx="555600" cy="126700"/>
            </a:xfrm>
            <a:custGeom>
              <a:avLst/>
              <a:gdLst/>
              <a:ahLst/>
              <a:cxnLst/>
              <a:rect l="l" t="t" r="r" b="b"/>
              <a:pathLst>
                <a:path w="22224" h="5068" extrusionOk="0">
                  <a:moveTo>
                    <a:pt x="20579" y="0"/>
                  </a:moveTo>
                  <a:cubicBezTo>
                    <a:pt x="20315" y="0"/>
                    <a:pt x="20046" y="37"/>
                    <a:pt x="19774" y="111"/>
                  </a:cubicBezTo>
                  <a:cubicBezTo>
                    <a:pt x="19071" y="302"/>
                    <a:pt x="18344" y="748"/>
                    <a:pt x="17778" y="1332"/>
                  </a:cubicBezTo>
                  <a:cubicBezTo>
                    <a:pt x="17426" y="1702"/>
                    <a:pt x="17230" y="2190"/>
                    <a:pt x="17046" y="2661"/>
                  </a:cubicBezTo>
                  <a:cubicBezTo>
                    <a:pt x="16801" y="3262"/>
                    <a:pt x="16575" y="3828"/>
                    <a:pt x="16051" y="4180"/>
                  </a:cubicBezTo>
                  <a:cubicBezTo>
                    <a:pt x="15575" y="4496"/>
                    <a:pt x="14901" y="4633"/>
                    <a:pt x="14186" y="4788"/>
                  </a:cubicBezTo>
                  <a:cubicBezTo>
                    <a:pt x="13887" y="4848"/>
                    <a:pt x="13579" y="4913"/>
                    <a:pt x="13280" y="4991"/>
                  </a:cubicBezTo>
                  <a:cubicBezTo>
                    <a:pt x="13128" y="5031"/>
                    <a:pt x="12978" y="5049"/>
                    <a:pt x="12827" y="5049"/>
                  </a:cubicBezTo>
                  <a:cubicBezTo>
                    <a:pt x="12247" y="5049"/>
                    <a:pt x="11662" y="4782"/>
                    <a:pt x="11005" y="4485"/>
                  </a:cubicBezTo>
                  <a:cubicBezTo>
                    <a:pt x="10540" y="4276"/>
                    <a:pt x="10015" y="4037"/>
                    <a:pt x="9432" y="3870"/>
                  </a:cubicBezTo>
                  <a:cubicBezTo>
                    <a:pt x="8604" y="3632"/>
                    <a:pt x="8275" y="3269"/>
                    <a:pt x="8014" y="2976"/>
                  </a:cubicBezTo>
                  <a:cubicBezTo>
                    <a:pt x="7835" y="2774"/>
                    <a:pt x="7675" y="2596"/>
                    <a:pt x="7394" y="2506"/>
                  </a:cubicBezTo>
                  <a:cubicBezTo>
                    <a:pt x="7205" y="2443"/>
                    <a:pt x="7038" y="2416"/>
                    <a:pt x="6871" y="2416"/>
                  </a:cubicBezTo>
                  <a:cubicBezTo>
                    <a:pt x="6559" y="2416"/>
                    <a:pt x="6245" y="2511"/>
                    <a:pt x="5780" y="2654"/>
                  </a:cubicBezTo>
                  <a:cubicBezTo>
                    <a:pt x="5577" y="2714"/>
                    <a:pt x="5351" y="2786"/>
                    <a:pt x="5077" y="2857"/>
                  </a:cubicBezTo>
                  <a:cubicBezTo>
                    <a:pt x="4144" y="3116"/>
                    <a:pt x="3236" y="3366"/>
                    <a:pt x="2396" y="3366"/>
                  </a:cubicBezTo>
                  <a:cubicBezTo>
                    <a:pt x="1512" y="3366"/>
                    <a:pt x="702" y="3089"/>
                    <a:pt x="18" y="2255"/>
                  </a:cubicBezTo>
                  <a:lnTo>
                    <a:pt x="1" y="2268"/>
                  </a:lnTo>
                  <a:cubicBezTo>
                    <a:pt x="608" y="3006"/>
                    <a:pt x="1341" y="3358"/>
                    <a:pt x="2300" y="3382"/>
                  </a:cubicBezTo>
                  <a:cubicBezTo>
                    <a:pt x="2327" y="3383"/>
                    <a:pt x="2354" y="3383"/>
                    <a:pt x="2381" y="3383"/>
                  </a:cubicBezTo>
                  <a:cubicBezTo>
                    <a:pt x="3241" y="3383"/>
                    <a:pt x="4176" y="3124"/>
                    <a:pt x="5082" y="2876"/>
                  </a:cubicBezTo>
                  <a:cubicBezTo>
                    <a:pt x="5351" y="2804"/>
                    <a:pt x="5583" y="2733"/>
                    <a:pt x="5786" y="2667"/>
                  </a:cubicBezTo>
                  <a:cubicBezTo>
                    <a:pt x="6246" y="2528"/>
                    <a:pt x="6558" y="2434"/>
                    <a:pt x="6867" y="2434"/>
                  </a:cubicBezTo>
                  <a:cubicBezTo>
                    <a:pt x="7034" y="2434"/>
                    <a:pt x="7201" y="2461"/>
                    <a:pt x="7389" y="2524"/>
                  </a:cubicBezTo>
                  <a:cubicBezTo>
                    <a:pt x="7662" y="2613"/>
                    <a:pt x="7823" y="2786"/>
                    <a:pt x="8002" y="2989"/>
                  </a:cubicBezTo>
                  <a:cubicBezTo>
                    <a:pt x="8264" y="3286"/>
                    <a:pt x="8591" y="3649"/>
                    <a:pt x="9426" y="3888"/>
                  </a:cubicBezTo>
                  <a:cubicBezTo>
                    <a:pt x="10010" y="4056"/>
                    <a:pt x="10534" y="4293"/>
                    <a:pt x="10999" y="4502"/>
                  </a:cubicBezTo>
                  <a:cubicBezTo>
                    <a:pt x="11660" y="4799"/>
                    <a:pt x="12250" y="5068"/>
                    <a:pt x="12828" y="5068"/>
                  </a:cubicBezTo>
                  <a:cubicBezTo>
                    <a:pt x="12982" y="5068"/>
                    <a:pt x="13131" y="5049"/>
                    <a:pt x="13287" y="5008"/>
                  </a:cubicBezTo>
                  <a:cubicBezTo>
                    <a:pt x="13584" y="4931"/>
                    <a:pt x="13895" y="4865"/>
                    <a:pt x="14192" y="4806"/>
                  </a:cubicBezTo>
                  <a:cubicBezTo>
                    <a:pt x="14907" y="4650"/>
                    <a:pt x="15586" y="4507"/>
                    <a:pt x="16062" y="4191"/>
                  </a:cubicBezTo>
                  <a:cubicBezTo>
                    <a:pt x="16587" y="3841"/>
                    <a:pt x="16826" y="3245"/>
                    <a:pt x="17057" y="2667"/>
                  </a:cubicBezTo>
                  <a:cubicBezTo>
                    <a:pt x="17248" y="2197"/>
                    <a:pt x="17445" y="1713"/>
                    <a:pt x="17797" y="1345"/>
                  </a:cubicBezTo>
                  <a:cubicBezTo>
                    <a:pt x="18528" y="585"/>
                    <a:pt x="19549" y="25"/>
                    <a:pt x="20586" y="25"/>
                  </a:cubicBezTo>
                  <a:cubicBezTo>
                    <a:pt x="21137" y="25"/>
                    <a:pt x="21692" y="183"/>
                    <a:pt x="22211" y="552"/>
                  </a:cubicBezTo>
                  <a:lnTo>
                    <a:pt x="22223" y="534"/>
                  </a:lnTo>
                  <a:cubicBezTo>
                    <a:pt x="21725" y="181"/>
                    <a:pt x="21166" y="0"/>
                    <a:pt x="2057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4311675" y="2355375"/>
              <a:ext cx="556475" cy="135075"/>
            </a:xfrm>
            <a:custGeom>
              <a:avLst/>
              <a:gdLst/>
              <a:ahLst/>
              <a:cxnLst/>
              <a:rect l="l" t="t" r="r" b="b"/>
              <a:pathLst>
                <a:path w="22259" h="5403" extrusionOk="0">
                  <a:moveTo>
                    <a:pt x="20628" y="0"/>
                  </a:moveTo>
                  <a:cubicBezTo>
                    <a:pt x="20354" y="0"/>
                    <a:pt x="20074" y="39"/>
                    <a:pt x="19792" y="118"/>
                  </a:cubicBezTo>
                  <a:cubicBezTo>
                    <a:pt x="19089" y="315"/>
                    <a:pt x="18374" y="767"/>
                    <a:pt x="17832" y="1358"/>
                  </a:cubicBezTo>
                  <a:cubicBezTo>
                    <a:pt x="17469" y="1751"/>
                    <a:pt x="17290" y="2274"/>
                    <a:pt x="17117" y="2788"/>
                  </a:cubicBezTo>
                  <a:cubicBezTo>
                    <a:pt x="16897" y="3437"/>
                    <a:pt x="16688" y="4045"/>
                    <a:pt x="16146" y="4413"/>
                  </a:cubicBezTo>
                  <a:cubicBezTo>
                    <a:pt x="15741" y="4688"/>
                    <a:pt x="15164" y="4825"/>
                    <a:pt x="14549" y="4974"/>
                  </a:cubicBezTo>
                  <a:cubicBezTo>
                    <a:pt x="14174" y="5063"/>
                    <a:pt x="13781" y="5153"/>
                    <a:pt x="13393" y="5284"/>
                  </a:cubicBezTo>
                  <a:cubicBezTo>
                    <a:pt x="13189" y="5353"/>
                    <a:pt x="12984" y="5383"/>
                    <a:pt x="12775" y="5383"/>
                  </a:cubicBezTo>
                  <a:cubicBezTo>
                    <a:pt x="12193" y="5383"/>
                    <a:pt x="11580" y="5149"/>
                    <a:pt x="10856" y="4872"/>
                  </a:cubicBezTo>
                  <a:cubicBezTo>
                    <a:pt x="10438" y="4712"/>
                    <a:pt x="10016" y="4551"/>
                    <a:pt x="9539" y="4408"/>
                  </a:cubicBezTo>
                  <a:cubicBezTo>
                    <a:pt x="8645" y="4140"/>
                    <a:pt x="8359" y="3717"/>
                    <a:pt x="8103" y="3341"/>
                  </a:cubicBezTo>
                  <a:cubicBezTo>
                    <a:pt x="7943" y="3104"/>
                    <a:pt x="7806" y="2895"/>
                    <a:pt x="7537" y="2775"/>
                  </a:cubicBezTo>
                  <a:cubicBezTo>
                    <a:pt x="7256" y="2647"/>
                    <a:pt x="7017" y="2592"/>
                    <a:pt x="6748" y="2592"/>
                  </a:cubicBezTo>
                  <a:cubicBezTo>
                    <a:pt x="6381" y="2592"/>
                    <a:pt x="5959" y="2695"/>
                    <a:pt x="5298" y="2853"/>
                  </a:cubicBezTo>
                  <a:lnTo>
                    <a:pt x="5172" y="2882"/>
                  </a:lnTo>
                  <a:cubicBezTo>
                    <a:pt x="5095" y="2901"/>
                    <a:pt x="5023" y="2918"/>
                    <a:pt x="4946" y="2936"/>
                  </a:cubicBezTo>
                  <a:cubicBezTo>
                    <a:pt x="4084" y="3145"/>
                    <a:pt x="3244" y="3347"/>
                    <a:pt x="2464" y="3347"/>
                  </a:cubicBezTo>
                  <a:cubicBezTo>
                    <a:pt x="1550" y="3347"/>
                    <a:pt x="716" y="3070"/>
                    <a:pt x="19" y="2203"/>
                  </a:cubicBezTo>
                  <a:lnTo>
                    <a:pt x="0" y="2216"/>
                  </a:lnTo>
                  <a:cubicBezTo>
                    <a:pt x="703" y="3088"/>
                    <a:pt x="1541" y="3367"/>
                    <a:pt x="2458" y="3367"/>
                  </a:cubicBezTo>
                  <a:cubicBezTo>
                    <a:pt x="3243" y="3367"/>
                    <a:pt x="4086" y="3163"/>
                    <a:pt x="4952" y="2954"/>
                  </a:cubicBezTo>
                  <a:cubicBezTo>
                    <a:pt x="5023" y="2936"/>
                    <a:pt x="5100" y="2918"/>
                    <a:pt x="5178" y="2901"/>
                  </a:cubicBezTo>
                  <a:lnTo>
                    <a:pt x="5303" y="2871"/>
                  </a:lnTo>
                  <a:cubicBezTo>
                    <a:pt x="5962" y="2712"/>
                    <a:pt x="6383" y="2611"/>
                    <a:pt x="6748" y="2611"/>
                  </a:cubicBezTo>
                  <a:cubicBezTo>
                    <a:pt x="7013" y="2611"/>
                    <a:pt x="7249" y="2665"/>
                    <a:pt x="7525" y="2788"/>
                  </a:cubicBezTo>
                  <a:cubicBezTo>
                    <a:pt x="7793" y="2906"/>
                    <a:pt x="7930" y="3115"/>
                    <a:pt x="8092" y="3347"/>
                  </a:cubicBezTo>
                  <a:cubicBezTo>
                    <a:pt x="8342" y="3729"/>
                    <a:pt x="8634" y="4157"/>
                    <a:pt x="9533" y="4426"/>
                  </a:cubicBezTo>
                  <a:cubicBezTo>
                    <a:pt x="10009" y="4562"/>
                    <a:pt x="10432" y="4729"/>
                    <a:pt x="10850" y="4884"/>
                  </a:cubicBezTo>
                  <a:cubicBezTo>
                    <a:pt x="11553" y="5158"/>
                    <a:pt x="12190" y="5403"/>
                    <a:pt x="12786" y="5403"/>
                  </a:cubicBezTo>
                  <a:cubicBezTo>
                    <a:pt x="12995" y="5403"/>
                    <a:pt x="13198" y="5373"/>
                    <a:pt x="13399" y="5301"/>
                  </a:cubicBezTo>
                  <a:cubicBezTo>
                    <a:pt x="13787" y="5170"/>
                    <a:pt x="14174" y="5081"/>
                    <a:pt x="14556" y="4985"/>
                  </a:cubicBezTo>
                  <a:cubicBezTo>
                    <a:pt x="15169" y="4842"/>
                    <a:pt x="15747" y="4705"/>
                    <a:pt x="16157" y="4426"/>
                  </a:cubicBezTo>
                  <a:cubicBezTo>
                    <a:pt x="16701" y="4056"/>
                    <a:pt x="16921" y="3413"/>
                    <a:pt x="17135" y="2793"/>
                  </a:cubicBezTo>
                  <a:cubicBezTo>
                    <a:pt x="17308" y="2287"/>
                    <a:pt x="17487" y="1757"/>
                    <a:pt x="17845" y="1369"/>
                  </a:cubicBezTo>
                  <a:cubicBezTo>
                    <a:pt x="18556" y="595"/>
                    <a:pt x="19574" y="18"/>
                    <a:pt x="20627" y="18"/>
                  </a:cubicBezTo>
                  <a:cubicBezTo>
                    <a:pt x="21170" y="18"/>
                    <a:pt x="21722" y="171"/>
                    <a:pt x="22247" y="530"/>
                  </a:cubicBezTo>
                  <a:lnTo>
                    <a:pt x="22259" y="517"/>
                  </a:lnTo>
                  <a:cubicBezTo>
                    <a:pt x="21757" y="174"/>
                    <a:pt x="21205" y="0"/>
                    <a:pt x="20628"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4311225" y="2350575"/>
              <a:ext cx="557400" cy="143750"/>
            </a:xfrm>
            <a:custGeom>
              <a:avLst/>
              <a:gdLst/>
              <a:ahLst/>
              <a:cxnLst/>
              <a:rect l="l" t="t" r="r" b="b"/>
              <a:pathLst>
                <a:path w="22296" h="5750" extrusionOk="0">
                  <a:moveTo>
                    <a:pt x="20676" y="0"/>
                  </a:moveTo>
                  <a:cubicBezTo>
                    <a:pt x="20391" y="0"/>
                    <a:pt x="20101" y="42"/>
                    <a:pt x="19810" y="126"/>
                  </a:cubicBezTo>
                  <a:cubicBezTo>
                    <a:pt x="19107" y="329"/>
                    <a:pt x="18405" y="786"/>
                    <a:pt x="17880" y="1383"/>
                  </a:cubicBezTo>
                  <a:cubicBezTo>
                    <a:pt x="17517" y="1794"/>
                    <a:pt x="17349" y="2366"/>
                    <a:pt x="17189" y="2914"/>
                  </a:cubicBezTo>
                  <a:cubicBezTo>
                    <a:pt x="16986" y="3605"/>
                    <a:pt x="16796" y="4261"/>
                    <a:pt x="16247" y="4641"/>
                  </a:cubicBezTo>
                  <a:cubicBezTo>
                    <a:pt x="15889" y="4891"/>
                    <a:pt x="15413" y="5017"/>
                    <a:pt x="14853" y="5160"/>
                  </a:cubicBezTo>
                  <a:cubicBezTo>
                    <a:pt x="14437" y="5267"/>
                    <a:pt x="13966" y="5386"/>
                    <a:pt x="13502" y="5576"/>
                  </a:cubicBezTo>
                  <a:cubicBezTo>
                    <a:pt x="13240" y="5686"/>
                    <a:pt x="12969" y="5732"/>
                    <a:pt x="12685" y="5732"/>
                  </a:cubicBezTo>
                  <a:cubicBezTo>
                    <a:pt x="12042" y="5732"/>
                    <a:pt x="11330" y="5496"/>
                    <a:pt x="10492" y="5219"/>
                  </a:cubicBezTo>
                  <a:cubicBezTo>
                    <a:pt x="10224" y="5130"/>
                    <a:pt x="9944" y="5034"/>
                    <a:pt x="9647" y="4946"/>
                  </a:cubicBezTo>
                  <a:cubicBezTo>
                    <a:pt x="8693" y="4654"/>
                    <a:pt x="8431" y="4146"/>
                    <a:pt x="8198" y="3700"/>
                  </a:cubicBezTo>
                  <a:cubicBezTo>
                    <a:pt x="8068" y="3439"/>
                    <a:pt x="7937" y="3194"/>
                    <a:pt x="7675" y="3045"/>
                  </a:cubicBezTo>
                  <a:cubicBezTo>
                    <a:pt x="7290" y="2825"/>
                    <a:pt x="6962" y="2730"/>
                    <a:pt x="6545" y="2730"/>
                  </a:cubicBezTo>
                  <a:cubicBezTo>
                    <a:pt x="6204" y="2730"/>
                    <a:pt x="5805" y="2793"/>
                    <a:pt x="5267" y="2902"/>
                  </a:cubicBezTo>
                  <a:lnTo>
                    <a:pt x="4785" y="3010"/>
                  </a:lnTo>
                  <a:cubicBezTo>
                    <a:pt x="4003" y="3174"/>
                    <a:pt x="3241" y="3336"/>
                    <a:pt x="2526" y="3336"/>
                  </a:cubicBezTo>
                  <a:cubicBezTo>
                    <a:pt x="1590" y="3336"/>
                    <a:pt x="735" y="3059"/>
                    <a:pt x="18" y="2152"/>
                  </a:cubicBezTo>
                  <a:lnTo>
                    <a:pt x="1" y="2163"/>
                  </a:lnTo>
                  <a:cubicBezTo>
                    <a:pt x="579" y="2895"/>
                    <a:pt x="1282" y="3271"/>
                    <a:pt x="2199" y="3343"/>
                  </a:cubicBezTo>
                  <a:cubicBezTo>
                    <a:pt x="2305" y="3351"/>
                    <a:pt x="2412" y="3354"/>
                    <a:pt x="2520" y="3354"/>
                  </a:cubicBezTo>
                  <a:cubicBezTo>
                    <a:pt x="3241" y="3354"/>
                    <a:pt x="3998" y="3192"/>
                    <a:pt x="4791" y="3021"/>
                  </a:cubicBezTo>
                  <a:cubicBezTo>
                    <a:pt x="4945" y="2991"/>
                    <a:pt x="5113" y="2955"/>
                    <a:pt x="5273" y="2920"/>
                  </a:cubicBezTo>
                  <a:cubicBezTo>
                    <a:pt x="5809" y="2810"/>
                    <a:pt x="6208" y="2747"/>
                    <a:pt x="6548" y="2747"/>
                  </a:cubicBezTo>
                  <a:cubicBezTo>
                    <a:pt x="6962" y="2747"/>
                    <a:pt x="7288" y="2841"/>
                    <a:pt x="7668" y="3057"/>
                  </a:cubicBezTo>
                  <a:cubicBezTo>
                    <a:pt x="7925" y="3206"/>
                    <a:pt x="8044" y="3439"/>
                    <a:pt x="8187" y="3712"/>
                  </a:cubicBezTo>
                  <a:cubicBezTo>
                    <a:pt x="8413" y="4159"/>
                    <a:pt x="8676" y="4665"/>
                    <a:pt x="9647" y="4963"/>
                  </a:cubicBezTo>
                  <a:cubicBezTo>
                    <a:pt x="9938" y="5053"/>
                    <a:pt x="10219" y="5147"/>
                    <a:pt x="10486" y="5237"/>
                  </a:cubicBezTo>
                  <a:cubicBezTo>
                    <a:pt x="11327" y="5512"/>
                    <a:pt x="12047" y="5749"/>
                    <a:pt x="12691" y="5749"/>
                  </a:cubicBezTo>
                  <a:cubicBezTo>
                    <a:pt x="12977" y="5749"/>
                    <a:pt x="13244" y="5702"/>
                    <a:pt x="13507" y="5595"/>
                  </a:cubicBezTo>
                  <a:cubicBezTo>
                    <a:pt x="13972" y="5405"/>
                    <a:pt x="14442" y="5279"/>
                    <a:pt x="14860" y="5172"/>
                  </a:cubicBezTo>
                  <a:cubicBezTo>
                    <a:pt x="15419" y="5029"/>
                    <a:pt x="15902" y="4910"/>
                    <a:pt x="16260" y="4660"/>
                  </a:cubicBezTo>
                  <a:cubicBezTo>
                    <a:pt x="16813" y="4272"/>
                    <a:pt x="17016" y="3582"/>
                    <a:pt x="17206" y="2920"/>
                  </a:cubicBezTo>
                  <a:cubicBezTo>
                    <a:pt x="17368" y="2372"/>
                    <a:pt x="17528" y="1806"/>
                    <a:pt x="17891" y="1394"/>
                  </a:cubicBezTo>
                  <a:cubicBezTo>
                    <a:pt x="18587" y="604"/>
                    <a:pt x="19601" y="13"/>
                    <a:pt x="20671" y="13"/>
                  </a:cubicBezTo>
                  <a:cubicBezTo>
                    <a:pt x="21207" y="13"/>
                    <a:pt x="21757" y="162"/>
                    <a:pt x="22288" y="507"/>
                  </a:cubicBezTo>
                  <a:lnTo>
                    <a:pt x="22295" y="495"/>
                  </a:lnTo>
                  <a:cubicBezTo>
                    <a:pt x="21791" y="165"/>
                    <a:pt x="21242" y="0"/>
                    <a:pt x="20676"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4310775" y="2345775"/>
              <a:ext cx="558275" cy="153025"/>
            </a:xfrm>
            <a:custGeom>
              <a:avLst/>
              <a:gdLst/>
              <a:ahLst/>
              <a:cxnLst/>
              <a:rect l="l" t="t" r="r" b="b"/>
              <a:pathLst>
                <a:path w="22331" h="6121" extrusionOk="0">
                  <a:moveTo>
                    <a:pt x="20729" y="0"/>
                  </a:moveTo>
                  <a:cubicBezTo>
                    <a:pt x="20433" y="0"/>
                    <a:pt x="20133" y="44"/>
                    <a:pt x="19834" y="133"/>
                  </a:cubicBezTo>
                  <a:cubicBezTo>
                    <a:pt x="19125" y="342"/>
                    <a:pt x="18434" y="807"/>
                    <a:pt x="17928" y="1402"/>
                  </a:cubicBezTo>
                  <a:cubicBezTo>
                    <a:pt x="17559" y="1843"/>
                    <a:pt x="17409" y="2451"/>
                    <a:pt x="17266" y="3040"/>
                  </a:cubicBezTo>
                  <a:cubicBezTo>
                    <a:pt x="17081" y="3779"/>
                    <a:pt x="16908" y="4476"/>
                    <a:pt x="16344" y="4875"/>
                  </a:cubicBezTo>
                  <a:cubicBezTo>
                    <a:pt x="16033" y="5102"/>
                    <a:pt x="15610" y="5215"/>
                    <a:pt x="15115" y="5346"/>
                  </a:cubicBezTo>
                  <a:cubicBezTo>
                    <a:pt x="14656" y="5471"/>
                    <a:pt x="14139" y="5608"/>
                    <a:pt x="13608" y="5870"/>
                  </a:cubicBezTo>
                  <a:cubicBezTo>
                    <a:pt x="13278" y="6034"/>
                    <a:pt x="12916" y="6102"/>
                    <a:pt x="12527" y="6102"/>
                  </a:cubicBezTo>
                  <a:cubicBezTo>
                    <a:pt x="11717" y="6102"/>
                    <a:pt x="10786" y="5809"/>
                    <a:pt x="9759" y="5482"/>
                  </a:cubicBezTo>
                  <a:cubicBezTo>
                    <a:pt x="8741" y="5161"/>
                    <a:pt x="8508" y="4577"/>
                    <a:pt x="8306" y="4065"/>
                  </a:cubicBezTo>
                  <a:cubicBezTo>
                    <a:pt x="8186" y="3774"/>
                    <a:pt x="8073" y="3493"/>
                    <a:pt x="7817" y="3315"/>
                  </a:cubicBezTo>
                  <a:cubicBezTo>
                    <a:pt x="7367" y="3002"/>
                    <a:pt x="6984" y="2829"/>
                    <a:pt x="6348" y="2829"/>
                  </a:cubicBezTo>
                  <a:cubicBezTo>
                    <a:pt x="6075" y="2829"/>
                    <a:pt x="5755" y="2861"/>
                    <a:pt x="5362" y="2927"/>
                  </a:cubicBezTo>
                  <a:cubicBezTo>
                    <a:pt x="5131" y="2969"/>
                    <a:pt x="4898" y="3010"/>
                    <a:pt x="4666" y="3052"/>
                  </a:cubicBezTo>
                  <a:cubicBezTo>
                    <a:pt x="3948" y="3189"/>
                    <a:pt x="3246" y="3323"/>
                    <a:pt x="2582" y="3323"/>
                  </a:cubicBezTo>
                  <a:cubicBezTo>
                    <a:pt x="1626" y="3323"/>
                    <a:pt x="748" y="3045"/>
                    <a:pt x="13" y="2099"/>
                  </a:cubicBezTo>
                  <a:lnTo>
                    <a:pt x="0" y="2111"/>
                  </a:lnTo>
                  <a:cubicBezTo>
                    <a:pt x="561" y="2837"/>
                    <a:pt x="1270" y="3230"/>
                    <a:pt x="2158" y="3320"/>
                  </a:cubicBezTo>
                  <a:cubicBezTo>
                    <a:pt x="2296" y="3334"/>
                    <a:pt x="2437" y="3340"/>
                    <a:pt x="2579" y="3340"/>
                  </a:cubicBezTo>
                  <a:cubicBezTo>
                    <a:pt x="3257" y="3340"/>
                    <a:pt x="3972" y="3203"/>
                    <a:pt x="4672" y="3070"/>
                  </a:cubicBezTo>
                  <a:cubicBezTo>
                    <a:pt x="4898" y="3029"/>
                    <a:pt x="5136" y="2987"/>
                    <a:pt x="5369" y="2944"/>
                  </a:cubicBezTo>
                  <a:cubicBezTo>
                    <a:pt x="5760" y="2878"/>
                    <a:pt x="6078" y="2846"/>
                    <a:pt x="6349" y="2846"/>
                  </a:cubicBezTo>
                  <a:cubicBezTo>
                    <a:pt x="6981" y="2846"/>
                    <a:pt x="7360" y="3018"/>
                    <a:pt x="7806" y="3326"/>
                  </a:cubicBezTo>
                  <a:cubicBezTo>
                    <a:pt x="8056" y="3505"/>
                    <a:pt x="8169" y="3779"/>
                    <a:pt x="8288" y="4071"/>
                  </a:cubicBezTo>
                  <a:cubicBezTo>
                    <a:pt x="8491" y="4589"/>
                    <a:pt x="8730" y="5173"/>
                    <a:pt x="9753" y="5501"/>
                  </a:cubicBezTo>
                  <a:cubicBezTo>
                    <a:pt x="10784" y="5823"/>
                    <a:pt x="11719" y="6120"/>
                    <a:pt x="12536" y="6120"/>
                  </a:cubicBezTo>
                  <a:cubicBezTo>
                    <a:pt x="12923" y="6120"/>
                    <a:pt x="13287" y="6054"/>
                    <a:pt x="13620" y="5888"/>
                  </a:cubicBezTo>
                  <a:cubicBezTo>
                    <a:pt x="14144" y="5625"/>
                    <a:pt x="14663" y="5489"/>
                    <a:pt x="15121" y="5364"/>
                  </a:cubicBezTo>
                  <a:cubicBezTo>
                    <a:pt x="15616" y="5232"/>
                    <a:pt x="16039" y="5119"/>
                    <a:pt x="16355" y="4893"/>
                  </a:cubicBezTo>
                  <a:cubicBezTo>
                    <a:pt x="16927" y="4481"/>
                    <a:pt x="17106" y="3749"/>
                    <a:pt x="17284" y="3046"/>
                  </a:cubicBezTo>
                  <a:cubicBezTo>
                    <a:pt x="17427" y="2457"/>
                    <a:pt x="17576" y="1849"/>
                    <a:pt x="17939" y="1414"/>
                  </a:cubicBezTo>
                  <a:cubicBezTo>
                    <a:pt x="18600" y="632"/>
                    <a:pt x="19628" y="22"/>
                    <a:pt x="20728" y="22"/>
                  </a:cubicBezTo>
                  <a:cubicBezTo>
                    <a:pt x="21254" y="22"/>
                    <a:pt x="21797" y="162"/>
                    <a:pt x="22325" y="491"/>
                  </a:cubicBezTo>
                  <a:lnTo>
                    <a:pt x="22330" y="472"/>
                  </a:lnTo>
                  <a:cubicBezTo>
                    <a:pt x="21829" y="157"/>
                    <a:pt x="21286" y="0"/>
                    <a:pt x="20729"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4310350" y="2340900"/>
              <a:ext cx="559150" cy="163100"/>
            </a:xfrm>
            <a:custGeom>
              <a:avLst/>
              <a:gdLst/>
              <a:ahLst/>
              <a:cxnLst/>
              <a:rect l="l" t="t" r="r" b="b"/>
              <a:pathLst>
                <a:path w="22366" h="6524" extrusionOk="0">
                  <a:moveTo>
                    <a:pt x="20770" y="1"/>
                  </a:moveTo>
                  <a:cubicBezTo>
                    <a:pt x="20465" y="1"/>
                    <a:pt x="20157" y="48"/>
                    <a:pt x="19851" y="144"/>
                  </a:cubicBezTo>
                  <a:cubicBezTo>
                    <a:pt x="19142" y="358"/>
                    <a:pt x="18462" y="829"/>
                    <a:pt x="17975" y="1431"/>
                  </a:cubicBezTo>
                  <a:cubicBezTo>
                    <a:pt x="17604" y="1895"/>
                    <a:pt x="17469" y="2539"/>
                    <a:pt x="17337" y="3164"/>
                  </a:cubicBezTo>
                  <a:cubicBezTo>
                    <a:pt x="17176" y="3950"/>
                    <a:pt x="17021" y="4689"/>
                    <a:pt x="16443" y="5113"/>
                  </a:cubicBezTo>
                  <a:cubicBezTo>
                    <a:pt x="16163" y="5314"/>
                    <a:pt x="15781" y="5421"/>
                    <a:pt x="15347" y="5541"/>
                  </a:cubicBezTo>
                  <a:cubicBezTo>
                    <a:pt x="14852" y="5677"/>
                    <a:pt x="14293" y="5833"/>
                    <a:pt x="13721" y="6166"/>
                  </a:cubicBezTo>
                  <a:cubicBezTo>
                    <a:pt x="13335" y="6392"/>
                    <a:pt x="12878" y="6505"/>
                    <a:pt x="12323" y="6505"/>
                  </a:cubicBezTo>
                  <a:cubicBezTo>
                    <a:pt x="11660" y="6505"/>
                    <a:pt x="10858" y="6344"/>
                    <a:pt x="9866" y="6023"/>
                  </a:cubicBezTo>
                  <a:cubicBezTo>
                    <a:pt x="8794" y="5672"/>
                    <a:pt x="8591" y="5017"/>
                    <a:pt x="8406" y="4433"/>
                  </a:cubicBezTo>
                  <a:cubicBezTo>
                    <a:pt x="8305" y="4104"/>
                    <a:pt x="8210" y="3790"/>
                    <a:pt x="7960" y="3587"/>
                  </a:cubicBezTo>
                  <a:cubicBezTo>
                    <a:pt x="7421" y="3146"/>
                    <a:pt x="6953" y="2898"/>
                    <a:pt x="6157" y="2898"/>
                  </a:cubicBezTo>
                  <a:cubicBezTo>
                    <a:pt x="5950" y="2898"/>
                    <a:pt x="5722" y="2915"/>
                    <a:pt x="5464" y="2949"/>
                  </a:cubicBezTo>
                  <a:cubicBezTo>
                    <a:pt x="5172" y="2991"/>
                    <a:pt x="4873" y="3045"/>
                    <a:pt x="4581" y="3092"/>
                  </a:cubicBezTo>
                  <a:cubicBezTo>
                    <a:pt x="3945" y="3201"/>
                    <a:pt x="3301" y="3310"/>
                    <a:pt x="2679" y="3310"/>
                  </a:cubicBezTo>
                  <a:cubicBezTo>
                    <a:pt x="1694" y="3310"/>
                    <a:pt x="765" y="3036"/>
                    <a:pt x="12" y="2050"/>
                  </a:cubicBezTo>
                  <a:lnTo>
                    <a:pt x="0" y="2061"/>
                  </a:lnTo>
                  <a:cubicBezTo>
                    <a:pt x="554" y="2789"/>
                    <a:pt x="1251" y="3194"/>
                    <a:pt x="2126" y="3301"/>
                  </a:cubicBezTo>
                  <a:cubicBezTo>
                    <a:pt x="2300" y="3322"/>
                    <a:pt x="2476" y="3331"/>
                    <a:pt x="2655" y="3331"/>
                  </a:cubicBezTo>
                  <a:cubicBezTo>
                    <a:pt x="3287" y="3331"/>
                    <a:pt x="3946" y="3217"/>
                    <a:pt x="4587" y="3111"/>
                  </a:cubicBezTo>
                  <a:cubicBezTo>
                    <a:pt x="4873" y="3062"/>
                    <a:pt x="5172" y="3009"/>
                    <a:pt x="5464" y="2968"/>
                  </a:cubicBezTo>
                  <a:cubicBezTo>
                    <a:pt x="5721" y="2933"/>
                    <a:pt x="5949" y="2916"/>
                    <a:pt x="6155" y="2916"/>
                  </a:cubicBezTo>
                  <a:cubicBezTo>
                    <a:pt x="6947" y="2916"/>
                    <a:pt x="7413" y="3164"/>
                    <a:pt x="7947" y="3598"/>
                  </a:cubicBezTo>
                  <a:cubicBezTo>
                    <a:pt x="8192" y="3801"/>
                    <a:pt x="8288" y="4112"/>
                    <a:pt x="8389" y="4439"/>
                  </a:cubicBezTo>
                  <a:cubicBezTo>
                    <a:pt x="8574" y="5022"/>
                    <a:pt x="8782" y="5690"/>
                    <a:pt x="9860" y="6042"/>
                  </a:cubicBezTo>
                  <a:cubicBezTo>
                    <a:pt x="10856" y="6364"/>
                    <a:pt x="11659" y="6524"/>
                    <a:pt x="12321" y="6524"/>
                  </a:cubicBezTo>
                  <a:cubicBezTo>
                    <a:pt x="12880" y="6524"/>
                    <a:pt x="13339" y="6411"/>
                    <a:pt x="13727" y="6185"/>
                  </a:cubicBezTo>
                  <a:cubicBezTo>
                    <a:pt x="14304" y="5850"/>
                    <a:pt x="14859" y="5696"/>
                    <a:pt x="15347" y="5559"/>
                  </a:cubicBezTo>
                  <a:cubicBezTo>
                    <a:pt x="15789" y="5440"/>
                    <a:pt x="16169" y="5333"/>
                    <a:pt x="16455" y="5130"/>
                  </a:cubicBezTo>
                  <a:cubicBezTo>
                    <a:pt x="17040" y="4701"/>
                    <a:pt x="17200" y="3920"/>
                    <a:pt x="17354" y="3169"/>
                  </a:cubicBezTo>
                  <a:cubicBezTo>
                    <a:pt x="17486" y="2545"/>
                    <a:pt x="17623" y="1901"/>
                    <a:pt x="17992" y="1442"/>
                  </a:cubicBezTo>
                  <a:cubicBezTo>
                    <a:pt x="18631" y="648"/>
                    <a:pt x="19657" y="21"/>
                    <a:pt x="20774" y="21"/>
                  </a:cubicBezTo>
                  <a:cubicBezTo>
                    <a:pt x="21293" y="21"/>
                    <a:pt x="21831" y="156"/>
                    <a:pt x="22359" y="471"/>
                  </a:cubicBezTo>
                  <a:lnTo>
                    <a:pt x="22366" y="453"/>
                  </a:lnTo>
                  <a:cubicBezTo>
                    <a:pt x="21860" y="154"/>
                    <a:pt x="21320" y="1"/>
                    <a:pt x="207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4309875" y="2336100"/>
              <a:ext cx="560075" cy="174025"/>
            </a:xfrm>
            <a:custGeom>
              <a:avLst/>
              <a:gdLst/>
              <a:ahLst/>
              <a:cxnLst/>
              <a:rect l="l" t="t" r="r" b="b"/>
              <a:pathLst>
                <a:path w="22403" h="6961" extrusionOk="0">
                  <a:moveTo>
                    <a:pt x="20823" y="0"/>
                  </a:moveTo>
                  <a:cubicBezTo>
                    <a:pt x="19682" y="0"/>
                    <a:pt x="18654" y="641"/>
                    <a:pt x="18030" y="1455"/>
                  </a:cubicBezTo>
                  <a:cubicBezTo>
                    <a:pt x="17654" y="1944"/>
                    <a:pt x="17535" y="2629"/>
                    <a:pt x="17416" y="3290"/>
                  </a:cubicBezTo>
                  <a:cubicBezTo>
                    <a:pt x="17273" y="4118"/>
                    <a:pt x="17136" y="4904"/>
                    <a:pt x="16540" y="5346"/>
                  </a:cubicBezTo>
                  <a:cubicBezTo>
                    <a:pt x="16289" y="5536"/>
                    <a:pt x="15951" y="5632"/>
                    <a:pt x="15550" y="5739"/>
                  </a:cubicBezTo>
                  <a:cubicBezTo>
                    <a:pt x="15033" y="5882"/>
                    <a:pt x="14449" y="6048"/>
                    <a:pt x="13829" y="6460"/>
                  </a:cubicBezTo>
                  <a:cubicBezTo>
                    <a:pt x="13353" y="6781"/>
                    <a:pt x="12756" y="6941"/>
                    <a:pt x="12060" y="6941"/>
                  </a:cubicBezTo>
                  <a:cubicBezTo>
                    <a:pt x="11440" y="6941"/>
                    <a:pt x="10742" y="6814"/>
                    <a:pt x="9981" y="6561"/>
                  </a:cubicBezTo>
                  <a:cubicBezTo>
                    <a:pt x="8849" y="6185"/>
                    <a:pt x="8676" y="5448"/>
                    <a:pt x="8515" y="4804"/>
                  </a:cubicBezTo>
                  <a:cubicBezTo>
                    <a:pt x="8425" y="4434"/>
                    <a:pt x="8348" y="4089"/>
                    <a:pt x="8098" y="3856"/>
                  </a:cubicBezTo>
                  <a:cubicBezTo>
                    <a:pt x="7491" y="3280"/>
                    <a:pt x="6951" y="2948"/>
                    <a:pt x="6029" y="2948"/>
                  </a:cubicBezTo>
                  <a:cubicBezTo>
                    <a:pt x="5883" y="2948"/>
                    <a:pt x="5727" y="2957"/>
                    <a:pt x="5560" y="2974"/>
                  </a:cubicBezTo>
                  <a:cubicBezTo>
                    <a:pt x="5220" y="3010"/>
                    <a:pt x="4869" y="3064"/>
                    <a:pt x="4529" y="3117"/>
                  </a:cubicBezTo>
                  <a:cubicBezTo>
                    <a:pt x="3934" y="3206"/>
                    <a:pt x="3332" y="3297"/>
                    <a:pt x="2749" y="3297"/>
                  </a:cubicBezTo>
                  <a:cubicBezTo>
                    <a:pt x="1739" y="3297"/>
                    <a:pt x="784" y="3024"/>
                    <a:pt x="14" y="1997"/>
                  </a:cubicBezTo>
                  <a:lnTo>
                    <a:pt x="1" y="2009"/>
                  </a:lnTo>
                  <a:cubicBezTo>
                    <a:pt x="775" y="3043"/>
                    <a:pt x="1733" y="3317"/>
                    <a:pt x="2744" y="3317"/>
                  </a:cubicBezTo>
                  <a:cubicBezTo>
                    <a:pt x="3329" y="3317"/>
                    <a:pt x="3933" y="3225"/>
                    <a:pt x="4529" y="3135"/>
                  </a:cubicBezTo>
                  <a:cubicBezTo>
                    <a:pt x="4869" y="3081"/>
                    <a:pt x="5220" y="3028"/>
                    <a:pt x="5560" y="2992"/>
                  </a:cubicBezTo>
                  <a:cubicBezTo>
                    <a:pt x="5728" y="2975"/>
                    <a:pt x="5884" y="2967"/>
                    <a:pt x="6030" y="2967"/>
                  </a:cubicBezTo>
                  <a:cubicBezTo>
                    <a:pt x="6946" y="2967"/>
                    <a:pt x="7485" y="3298"/>
                    <a:pt x="8086" y="3868"/>
                  </a:cubicBezTo>
                  <a:cubicBezTo>
                    <a:pt x="8329" y="4101"/>
                    <a:pt x="8414" y="4439"/>
                    <a:pt x="8497" y="4804"/>
                  </a:cubicBezTo>
                  <a:cubicBezTo>
                    <a:pt x="8658" y="5459"/>
                    <a:pt x="8837" y="6198"/>
                    <a:pt x="9974" y="6579"/>
                  </a:cubicBezTo>
                  <a:cubicBezTo>
                    <a:pt x="10737" y="6829"/>
                    <a:pt x="11434" y="6960"/>
                    <a:pt x="12060" y="6960"/>
                  </a:cubicBezTo>
                  <a:cubicBezTo>
                    <a:pt x="12756" y="6960"/>
                    <a:pt x="13358" y="6799"/>
                    <a:pt x="13842" y="6477"/>
                  </a:cubicBezTo>
                  <a:cubicBezTo>
                    <a:pt x="14455" y="6067"/>
                    <a:pt x="15038" y="5899"/>
                    <a:pt x="15557" y="5756"/>
                  </a:cubicBezTo>
                  <a:cubicBezTo>
                    <a:pt x="15956" y="5643"/>
                    <a:pt x="16301" y="5548"/>
                    <a:pt x="16551" y="5357"/>
                  </a:cubicBezTo>
                  <a:cubicBezTo>
                    <a:pt x="17147" y="4911"/>
                    <a:pt x="17296" y="4089"/>
                    <a:pt x="17433" y="3290"/>
                  </a:cubicBezTo>
                  <a:cubicBezTo>
                    <a:pt x="17552" y="2629"/>
                    <a:pt x="17672" y="1950"/>
                    <a:pt x="18041" y="1467"/>
                  </a:cubicBezTo>
                  <a:cubicBezTo>
                    <a:pt x="18661" y="657"/>
                    <a:pt x="19684" y="18"/>
                    <a:pt x="20821" y="18"/>
                  </a:cubicBezTo>
                  <a:cubicBezTo>
                    <a:pt x="21332" y="18"/>
                    <a:pt x="21866" y="148"/>
                    <a:pt x="22396" y="449"/>
                  </a:cubicBezTo>
                  <a:lnTo>
                    <a:pt x="22402" y="430"/>
                  </a:lnTo>
                  <a:cubicBezTo>
                    <a:pt x="21870" y="129"/>
                    <a:pt x="21335" y="0"/>
                    <a:pt x="20823" y="0"/>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309450" y="2331225"/>
              <a:ext cx="560950" cy="185575"/>
            </a:xfrm>
            <a:custGeom>
              <a:avLst/>
              <a:gdLst/>
              <a:ahLst/>
              <a:cxnLst/>
              <a:rect l="l" t="t" r="r" b="b"/>
              <a:pathLst>
                <a:path w="22438" h="7423" extrusionOk="0">
                  <a:moveTo>
                    <a:pt x="20870" y="1"/>
                  </a:moveTo>
                  <a:cubicBezTo>
                    <a:pt x="20543" y="1"/>
                    <a:pt x="20215" y="54"/>
                    <a:pt x="19892" y="160"/>
                  </a:cubicBezTo>
                  <a:cubicBezTo>
                    <a:pt x="19185" y="388"/>
                    <a:pt x="18523" y="870"/>
                    <a:pt x="18077" y="1483"/>
                  </a:cubicBezTo>
                  <a:cubicBezTo>
                    <a:pt x="17701" y="1989"/>
                    <a:pt x="17593" y="2717"/>
                    <a:pt x="17492" y="3413"/>
                  </a:cubicBezTo>
                  <a:cubicBezTo>
                    <a:pt x="17373" y="4254"/>
                    <a:pt x="17242" y="5118"/>
                    <a:pt x="16640" y="5582"/>
                  </a:cubicBezTo>
                  <a:cubicBezTo>
                    <a:pt x="16414" y="5755"/>
                    <a:pt x="16098" y="5844"/>
                    <a:pt x="15735" y="5946"/>
                  </a:cubicBezTo>
                  <a:cubicBezTo>
                    <a:pt x="15223" y="6089"/>
                    <a:pt x="14585" y="6262"/>
                    <a:pt x="13936" y="6756"/>
                  </a:cubicBezTo>
                  <a:cubicBezTo>
                    <a:pt x="13374" y="7186"/>
                    <a:pt x="12638" y="7403"/>
                    <a:pt x="11823" y="7403"/>
                  </a:cubicBezTo>
                  <a:cubicBezTo>
                    <a:pt x="11270" y="7403"/>
                    <a:pt x="10681" y="7303"/>
                    <a:pt x="10087" y="7101"/>
                  </a:cubicBezTo>
                  <a:cubicBezTo>
                    <a:pt x="8907" y="6696"/>
                    <a:pt x="8758" y="5886"/>
                    <a:pt x="8627" y="5171"/>
                  </a:cubicBezTo>
                  <a:cubicBezTo>
                    <a:pt x="8550" y="4766"/>
                    <a:pt x="8478" y="4391"/>
                    <a:pt x="8239" y="4128"/>
                  </a:cubicBezTo>
                  <a:cubicBezTo>
                    <a:pt x="7683" y="3527"/>
                    <a:pt x="7084" y="2992"/>
                    <a:pt x="5940" y="2992"/>
                  </a:cubicBezTo>
                  <a:cubicBezTo>
                    <a:pt x="5848" y="2992"/>
                    <a:pt x="5753" y="2996"/>
                    <a:pt x="5654" y="3003"/>
                  </a:cubicBezTo>
                  <a:cubicBezTo>
                    <a:pt x="5272" y="3026"/>
                    <a:pt x="4873" y="3080"/>
                    <a:pt x="4486" y="3133"/>
                  </a:cubicBezTo>
                  <a:cubicBezTo>
                    <a:pt x="3925" y="3210"/>
                    <a:pt x="3358" y="3289"/>
                    <a:pt x="2807" y="3289"/>
                  </a:cubicBezTo>
                  <a:cubicBezTo>
                    <a:pt x="1777" y="3289"/>
                    <a:pt x="800" y="3015"/>
                    <a:pt x="12" y="1948"/>
                  </a:cubicBezTo>
                  <a:lnTo>
                    <a:pt x="1" y="1961"/>
                  </a:lnTo>
                  <a:cubicBezTo>
                    <a:pt x="789" y="3032"/>
                    <a:pt x="1772" y="3307"/>
                    <a:pt x="2806" y="3307"/>
                  </a:cubicBezTo>
                  <a:cubicBezTo>
                    <a:pt x="3359" y="3307"/>
                    <a:pt x="3926" y="3228"/>
                    <a:pt x="4486" y="3152"/>
                  </a:cubicBezTo>
                  <a:cubicBezTo>
                    <a:pt x="4873" y="3097"/>
                    <a:pt x="5272" y="3044"/>
                    <a:pt x="5654" y="3020"/>
                  </a:cubicBezTo>
                  <a:cubicBezTo>
                    <a:pt x="5751" y="3013"/>
                    <a:pt x="5845" y="3010"/>
                    <a:pt x="5935" y="3010"/>
                  </a:cubicBezTo>
                  <a:cubicBezTo>
                    <a:pt x="7077" y="3010"/>
                    <a:pt x="7675" y="3545"/>
                    <a:pt x="8222" y="4141"/>
                  </a:cubicBezTo>
                  <a:cubicBezTo>
                    <a:pt x="8467" y="4397"/>
                    <a:pt x="8532" y="4772"/>
                    <a:pt x="8610" y="5171"/>
                  </a:cubicBezTo>
                  <a:cubicBezTo>
                    <a:pt x="8740" y="5893"/>
                    <a:pt x="8890" y="6708"/>
                    <a:pt x="10081" y="7120"/>
                  </a:cubicBezTo>
                  <a:cubicBezTo>
                    <a:pt x="10683" y="7323"/>
                    <a:pt x="11261" y="7423"/>
                    <a:pt x="11821" y="7423"/>
                  </a:cubicBezTo>
                  <a:cubicBezTo>
                    <a:pt x="11981" y="7423"/>
                    <a:pt x="12136" y="7417"/>
                    <a:pt x="12291" y="7400"/>
                  </a:cubicBezTo>
                  <a:cubicBezTo>
                    <a:pt x="12929" y="7328"/>
                    <a:pt x="13501" y="7114"/>
                    <a:pt x="13947" y="6774"/>
                  </a:cubicBezTo>
                  <a:cubicBezTo>
                    <a:pt x="14596" y="6279"/>
                    <a:pt x="15228" y="6100"/>
                    <a:pt x="15735" y="5964"/>
                  </a:cubicBezTo>
                  <a:cubicBezTo>
                    <a:pt x="16103" y="5863"/>
                    <a:pt x="16419" y="5773"/>
                    <a:pt x="16652" y="5594"/>
                  </a:cubicBezTo>
                  <a:cubicBezTo>
                    <a:pt x="17260" y="5129"/>
                    <a:pt x="17385" y="4260"/>
                    <a:pt x="17510" y="3413"/>
                  </a:cubicBezTo>
                  <a:cubicBezTo>
                    <a:pt x="17612" y="2717"/>
                    <a:pt x="17719" y="2002"/>
                    <a:pt x="18088" y="1489"/>
                  </a:cubicBezTo>
                  <a:cubicBezTo>
                    <a:pt x="18694" y="672"/>
                    <a:pt x="19717" y="18"/>
                    <a:pt x="20872" y="18"/>
                  </a:cubicBezTo>
                  <a:cubicBezTo>
                    <a:pt x="21375" y="18"/>
                    <a:pt x="21902" y="142"/>
                    <a:pt x="22430" y="429"/>
                  </a:cubicBezTo>
                  <a:lnTo>
                    <a:pt x="22438" y="416"/>
                  </a:lnTo>
                  <a:cubicBezTo>
                    <a:pt x="21932" y="140"/>
                    <a:pt x="21402" y="1"/>
                    <a:pt x="20870"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308975" y="2326375"/>
              <a:ext cx="562000" cy="197900"/>
            </a:xfrm>
            <a:custGeom>
              <a:avLst/>
              <a:gdLst/>
              <a:ahLst/>
              <a:cxnLst/>
              <a:rect l="l" t="t" r="r" b="b"/>
              <a:pathLst>
                <a:path w="22480" h="7916" extrusionOk="0">
                  <a:moveTo>
                    <a:pt x="20928" y="1"/>
                  </a:moveTo>
                  <a:cubicBezTo>
                    <a:pt x="20587" y="1"/>
                    <a:pt x="20246" y="57"/>
                    <a:pt x="19911" y="170"/>
                  </a:cubicBezTo>
                  <a:cubicBezTo>
                    <a:pt x="19209" y="409"/>
                    <a:pt x="18560" y="891"/>
                    <a:pt x="18124" y="1504"/>
                  </a:cubicBezTo>
                  <a:cubicBezTo>
                    <a:pt x="17750" y="2040"/>
                    <a:pt x="17659" y="2804"/>
                    <a:pt x="17571" y="3536"/>
                  </a:cubicBezTo>
                  <a:cubicBezTo>
                    <a:pt x="17464" y="4418"/>
                    <a:pt x="17356" y="5329"/>
                    <a:pt x="16737" y="5818"/>
                  </a:cubicBezTo>
                  <a:cubicBezTo>
                    <a:pt x="16528" y="5979"/>
                    <a:pt x="16237" y="6057"/>
                    <a:pt x="15902" y="6151"/>
                  </a:cubicBezTo>
                  <a:cubicBezTo>
                    <a:pt x="15372" y="6294"/>
                    <a:pt x="14723" y="6473"/>
                    <a:pt x="14049" y="7052"/>
                  </a:cubicBezTo>
                  <a:cubicBezTo>
                    <a:pt x="13514" y="7513"/>
                    <a:pt x="12670" y="7897"/>
                    <a:pt x="11653" y="7897"/>
                  </a:cubicBezTo>
                  <a:cubicBezTo>
                    <a:pt x="11200" y="7897"/>
                    <a:pt x="10712" y="7821"/>
                    <a:pt x="10201" y="7641"/>
                  </a:cubicBezTo>
                  <a:cubicBezTo>
                    <a:pt x="8962" y="7206"/>
                    <a:pt x="8843" y="6318"/>
                    <a:pt x="8736" y="5538"/>
                  </a:cubicBezTo>
                  <a:cubicBezTo>
                    <a:pt x="8676" y="5103"/>
                    <a:pt x="8616" y="4693"/>
                    <a:pt x="8378" y="4400"/>
                  </a:cubicBezTo>
                  <a:cubicBezTo>
                    <a:pt x="7799" y="3699"/>
                    <a:pt x="7131" y="3022"/>
                    <a:pt x="5863" y="3022"/>
                  </a:cubicBezTo>
                  <a:cubicBezTo>
                    <a:pt x="5826" y="3022"/>
                    <a:pt x="5789" y="3023"/>
                    <a:pt x="5750" y="3024"/>
                  </a:cubicBezTo>
                  <a:cubicBezTo>
                    <a:pt x="5334" y="3035"/>
                    <a:pt x="4911" y="3090"/>
                    <a:pt x="4463" y="3148"/>
                  </a:cubicBezTo>
                  <a:cubicBezTo>
                    <a:pt x="3936" y="3214"/>
                    <a:pt x="3403" y="3280"/>
                    <a:pt x="2882" y="3280"/>
                  </a:cubicBezTo>
                  <a:cubicBezTo>
                    <a:pt x="1826" y="3280"/>
                    <a:pt x="819" y="3007"/>
                    <a:pt x="14" y="1897"/>
                  </a:cubicBezTo>
                  <a:lnTo>
                    <a:pt x="1" y="1910"/>
                  </a:lnTo>
                  <a:cubicBezTo>
                    <a:pt x="808" y="3024"/>
                    <a:pt x="1819" y="3297"/>
                    <a:pt x="2880" y="3297"/>
                  </a:cubicBezTo>
                  <a:cubicBezTo>
                    <a:pt x="3402" y="3297"/>
                    <a:pt x="3935" y="3232"/>
                    <a:pt x="4463" y="3167"/>
                  </a:cubicBezTo>
                  <a:cubicBezTo>
                    <a:pt x="4911" y="3107"/>
                    <a:pt x="5334" y="3054"/>
                    <a:pt x="5750" y="3041"/>
                  </a:cubicBezTo>
                  <a:cubicBezTo>
                    <a:pt x="5789" y="3040"/>
                    <a:pt x="5826" y="3039"/>
                    <a:pt x="5864" y="3039"/>
                  </a:cubicBezTo>
                  <a:cubicBezTo>
                    <a:pt x="7125" y="3039"/>
                    <a:pt x="7788" y="3712"/>
                    <a:pt x="8365" y="4412"/>
                  </a:cubicBezTo>
                  <a:cubicBezTo>
                    <a:pt x="8604" y="4698"/>
                    <a:pt x="8659" y="5109"/>
                    <a:pt x="8717" y="5538"/>
                  </a:cubicBezTo>
                  <a:cubicBezTo>
                    <a:pt x="8824" y="6330"/>
                    <a:pt x="8950" y="7223"/>
                    <a:pt x="10196" y="7660"/>
                  </a:cubicBezTo>
                  <a:cubicBezTo>
                    <a:pt x="10683" y="7831"/>
                    <a:pt x="11178" y="7916"/>
                    <a:pt x="11661" y="7916"/>
                  </a:cubicBezTo>
                  <a:cubicBezTo>
                    <a:pt x="11912" y="7916"/>
                    <a:pt x="12167" y="7891"/>
                    <a:pt x="12418" y="7844"/>
                  </a:cubicBezTo>
                  <a:cubicBezTo>
                    <a:pt x="13043" y="7724"/>
                    <a:pt x="13609" y="7451"/>
                    <a:pt x="14062" y="7063"/>
                  </a:cubicBezTo>
                  <a:cubicBezTo>
                    <a:pt x="14728" y="6491"/>
                    <a:pt x="15385" y="6313"/>
                    <a:pt x="15908" y="6170"/>
                  </a:cubicBezTo>
                  <a:cubicBezTo>
                    <a:pt x="16248" y="6074"/>
                    <a:pt x="16540" y="5997"/>
                    <a:pt x="16749" y="5829"/>
                  </a:cubicBezTo>
                  <a:cubicBezTo>
                    <a:pt x="17374" y="5342"/>
                    <a:pt x="17481" y="4424"/>
                    <a:pt x="17588" y="3536"/>
                  </a:cubicBezTo>
                  <a:cubicBezTo>
                    <a:pt x="17672" y="2804"/>
                    <a:pt x="17767" y="2047"/>
                    <a:pt x="18143" y="1517"/>
                  </a:cubicBezTo>
                  <a:cubicBezTo>
                    <a:pt x="18729" y="687"/>
                    <a:pt x="19749" y="20"/>
                    <a:pt x="20922" y="20"/>
                  </a:cubicBezTo>
                  <a:cubicBezTo>
                    <a:pt x="21417" y="20"/>
                    <a:pt x="21939" y="139"/>
                    <a:pt x="22468" y="415"/>
                  </a:cubicBezTo>
                  <a:lnTo>
                    <a:pt x="22479" y="396"/>
                  </a:lnTo>
                  <a:cubicBezTo>
                    <a:pt x="21975" y="133"/>
                    <a:pt x="21451" y="1"/>
                    <a:pt x="20928"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308550" y="2321575"/>
              <a:ext cx="562900" cy="210600"/>
            </a:xfrm>
            <a:custGeom>
              <a:avLst/>
              <a:gdLst/>
              <a:ahLst/>
              <a:cxnLst/>
              <a:rect l="l" t="t" r="r" b="b"/>
              <a:pathLst>
                <a:path w="22516" h="8424" extrusionOk="0">
                  <a:moveTo>
                    <a:pt x="20973" y="1"/>
                  </a:moveTo>
                  <a:cubicBezTo>
                    <a:pt x="20622" y="1"/>
                    <a:pt x="20274" y="59"/>
                    <a:pt x="19936" y="178"/>
                  </a:cubicBezTo>
                  <a:cubicBezTo>
                    <a:pt x="19232" y="422"/>
                    <a:pt x="18589" y="910"/>
                    <a:pt x="18171" y="1530"/>
                  </a:cubicBezTo>
                  <a:cubicBezTo>
                    <a:pt x="17797" y="2089"/>
                    <a:pt x="17719" y="2889"/>
                    <a:pt x="17648" y="3656"/>
                  </a:cubicBezTo>
                  <a:cubicBezTo>
                    <a:pt x="17558" y="4580"/>
                    <a:pt x="17469" y="5540"/>
                    <a:pt x="16837" y="6051"/>
                  </a:cubicBezTo>
                  <a:cubicBezTo>
                    <a:pt x="16647" y="6200"/>
                    <a:pt x="16372" y="6279"/>
                    <a:pt x="16056" y="6362"/>
                  </a:cubicBezTo>
                  <a:cubicBezTo>
                    <a:pt x="15515" y="6505"/>
                    <a:pt x="14847" y="6678"/>
                    <a:pt x="14156" y="7344"/>
                  </a:cubicBezTo>
                  <a:cubicBezTo>
                    <a:pt x="13569" y="7913"/>
                    <a:pt x="12647" y="8403"/>
                    <a:pt x="11567" y="8403"/>
                  </a:cubicBezTo>
                  <a:cubicBezTo>
                    <a:pt x="11166" y="8403"/>
                    <a:pt x="10743" y="8336"/>
                    <a:pt x="10307" y="8179"/>
                  </a:cubicBezTo>
                  <a:cubicBezTo>
                    <a:pt x="9020" y="7720"/>
                    <a:pt x="8926" y="6755"/>
                    <a:pt x="8841" y="5903"/>
                  </a:cubicBezTo>
                  <a:cubicBezTo>
                    <a:pt x="8800" y="5432"/>
                    <a:pt x="8759" y="4985"/>
                    <a:pt x="8520" y="4670"/>
                  </a:cubicBezTo>
                  <a:cubicBezTo>
                    <a:pt x="7936" y="3884"/>
                    <a:pt x="7197" y="3049"/>
                    <a:pt x="5845" y="3049"/>
                  </a:cubicBezTo>
                  <a:cubicBezTo>
                    <a:pt x="5398" y="3049"/>
                    <a:pt x="4939" y="3097"/>
                    <a:pt x="4450" y="3156"/>
                  </a:cubicBezTo>
                  <a:cubicBezTo>
                    <a:pt x="3953" y="3212"/>
                    <a:pt x="3450" y="3268"/>
                    <a:pt x="2956" y="3268"/>
                  </a:cubicBezTo>
                  <a:cubicBezTo>
                    <a:pt x="1872" y="3268"/>
                    <a:pt x="836" y="2996"/>
                    <a:pt x="12" y="1846"/>
                  </a:cubicBezTo>
                  <a:lnTo>
                    <a:pt x="1" y="1858"/>
                  </a:lnTo>
                  <a:cubicBezTo>
                    <a:pt x="537" y="2608"/>
                    <a:pt x="1222" y="3054"/>
                    <a:pt x="2085" y="3216"/>
                  </a:cubicBezTo>
                  <a:cubicBezTo>
                    <a:pt x="2371" y="3267"/>
                    <a:pt x="2662" y="3287"/>
                    <a:pt x="2955" y="3287"/>
                  </a:cubicBezTo>
                  <a:cubicBezTo>
                    <a:pt x="3452" y="3287"/>
                    <a:pt x="3956" y="3230"/>
                    <a:pt x="4450" y="3175"/>
                  </a:cubicBezTo>
                  <a:cubicBezTo>
                    <a:pt x="4939" y="3114"/>
                    <a:pt x="5398" y="3067"/>
                    <a:pt x="5845" y="3067"/>
                  </a:cubicBezTo>
                  <a:cubicBezTo>
                    <a:pt x="7191" y="3067"/>
                    <a:pt x="7925" y="3895"/>
                    <a:pt x="8503" y="4682"/>
                  </a:cubicBezTo>
                  <a:cubicBezTo>
                    <a:pt x="8740" y="4992"/>
                    <a:pt x="8783" y="5438"/>
                    <a:pt x="8830" y="5903"/>
                  </a:cubicBezTo>
                  <a:cubicBezTo>
                    <a:pt x="8907" y="6761"/>
                    <a:pt x="9003" y="7731"/>
                    <a:pt x="10301" y="8196"/>
                  </a:cubicBezTo>
                  <a:cubicBezTo>
                    <a:pt x="10742" y="8352"/>
                    <a:pt x="11165" y="8423"/>
                    <a:pt x="11571" y="8423"/>
                  </a:cubicBezTo>
                  <a:cubicBezTo>
                    <a:pt x="12655" y="8423"/>
                    <a:pt x="13579" y="7929"/>
                    <a:pt x="14168" y="7357"/>
                  </a:cubicBezTo>
                  <a:cubicBezTo>
                    <a:pt x="14853" y="6695"/>
                    <a:pt x="15520" y="6516"/>
                    <a:pt x="16062" y="6373"/>
                  </a:cubicBezTo>
                  <a:cubicBezTo>
                    <a:pt x="16378" y="6290"/>
                    <a:pt x="16653" y="6219"/>
                    <a:pt x="16849" y="6064"/>
                  </a:cubicBezTo>
                  <a:cubicBezTo>
                    <a:pt x="17486" y="5551"/>
                    <a:pt x="17576" y="4586"/>
                    <a:pt x="17665" y="3656"/>
                  </a:cubicBezTo>
                  <a:cubicBezTo>
                    <a:pt x="17737" y="2889"/>
                    <a:pt x="17814" y="2096"/>
                    <a:pt x="18190" y="1542"/>
                  </a:cubicBezTo>
                  <a:cubicBezTo>
                    <a:pt x="18757" y="699"/>
                    <a:pt x="19775" y="17"/>
                    <a:pt x="20971" y="17"/>
                  </a:cubicBezTo>
                  <a:cubicBezTo>
                    <a:pt x="21458" y="17"/>
                    <a:pt x="21974" y="130"/>
                    <a:pt x="22502" y="392"/>
                  </a:cubicBezTo>
                  <a:lnTo>
                    <a:pt x="22515" y="373"/>
                  </a:lnTo>
                  <a:cubicBezTo>
                    <a:pt x="22009" y="126"/>
                    <a:pt x="21488" y="1"/>
                    <a:pt x="20973" y="1"/>
                  </a:cubicBezTo>
                  <a:close/>
                </a:path>
              </a:pathLst>
            </a:custGeom>
            <a:solidFill>
              <a:srgbClr val="FFFFFF">
                <a:alpha val="40000"/>
              </a:srgbClr>
            </a:solidFill>
            <a:ln>
              <a:noFill/>
            </a:ln>
            <a:effectLst>
              <a:outerShdw blurRad="57150" dist="19050" dir="5400000" algn="bl" rotWithShape="0">
                <a:schemeClr val="accent1">
                  <a:alpha val="5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8" name="Google Shape;2958;p53"/>
          <p:cNvSpPr txBox="1">
            <a:spLocks noGrp="1"/>
          </p:cNvSpPr>
          <p:nvPr>
            <p:ph type="body" idx="4294967295"/>
          </p:nvPr>
        </p:nvSpPr>
        <p:spPr>
          <a:xfrm>
            <a:off x="720000" y="1363425"/>
            <a:ext cx="7704000" cy="252066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100" dirty="0">
                <a:latin typeface="Arial"/>
                <a:ea typeface="Arial"/>
                <a:cs typeface="Arial"/>
                <a:sym typeface="Arial"/>
              </a:rPr>
              <a:t>NSA, CISA, &amp; NIST. (2023, August 21). </a:t>
            </a:r>
            <a:r>
              <a:rPr lang="en" sz="1100" i="1" dirty="0">
                <a:latin typeface="Arial"/>
                <a:ea typeface="Arial"/>
                <a:cs typeface="Arial"/>
                <a:sym typeface="Arial"/>
              </a:rPr>
              <a:t>Post-Quantum Cryptography: CISA, NIST and NSA recommend how to prepare now</a:t>
            </a:r>
            <a:r>
              <a:rPr lang="en" sz="1100" dirty="0">
                <a:latin typeface="Arial"/>
                <a:ea typeface="Arial"/>
                <a:cs typeface="Arial"/>
                <a:sym typeface="Arial"/>
              </a:rPr>
              <a:t>. Retrieved August 5, 2025, from</a:t>
            </a:r>
            <a:r>
              <a:rPr lang="en" sz="1100" dirty="0">
                <a:uFill>
                  <a:noFill/>
                </a:uFill>
                <a:latin typeface="Arial"/>
                <a:ea typeface="Arial"/>
                <a:cs typeface="Arial"/>
                <a:sym typeface="Arial"/>
                <a:hlinkClick r:id="rId4"/>
              </a:rPr>
              <a:t> </a:t>
            </a:r>
            <a:r>
              <a:rPr lang="en" sz="1100" u="sng" dirty="0">
                <a:solidFill>
                  <a:schemeClr val="accent1"/>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https://www.nsa.gov/Press-Room/Press-Releases-Statements/Press-Release-View/article/3498776/post-quantum-cryptography-cisa-nist-and-nsa-recommend-how-to-prepare-now/</a:t>
            </a:r>
            <a:endParaRPr sz="1100" u="sng" dirty="0">
              <a:solidFill>
                <a:schemeClr val="accent1"/>
              </a:solidFill>
              <a:latin typeface="Arial"/>
              <a:ea typeface="Arial"/>
              <a:cs typeface="Arial"/>
              <a:sym typeface="Arial"/>
            </a:endParaRPr>
          </a:p>
          <a:p>
            <a:pPr marL="0" lvl="0" indent="0" algn="l" rtl="0">
              <a:lnSpc>
                <a:spcPct val="115000"/>
              </a:lnSpc>
              <a:spcBef>
                <a:spcPts val="0"/>
              </a:spcBef>
              <a:spcAft>
                <a:spcPts val="0"/>
              </a:spcAft>
              <a:buNone/>
            </a:pPr>
            <a:r>
              <a:rPr lang="en" sz="1100" dirty="0">
                <a:latin typeface="Arial"/>
                <a:ea typeface="Arial"/>
                <a:cs typeface="Arial"/>
                <a:sym typeface="Arial"/>
              </a:rPr>
              <a:t>UK National Cyber Security Centre (NCSC). (2024, March 19). </a:t>
            </a:r>
            <a:r>
              <a:rPr lang="en" sz="1100" i="1" dirty="0">
                <a:latin typeface="Arial"/>
                <a:ea typeface="Arial"/>
                <a:cs typeface="Arial"/>
                <a:sym typeface="Arial"/>
              </a:rPr>
              <a:t>PQC migration timelines: Start now, be ready for the future</a:t>
            </a:r>
            <a:r>
              <a:rPr lang="en" sz="1100" dirty="0">
                <a:latin typeface="Arial"/>
                <a:ea typeface="Arial"/>
                <a:cs typeface="Arial"/>
                <a:sym typeface="Arial"/>
              </a:rPr>
              <a:t>. Retrieved August 5, 2025, from</a:t>
            </a:r>
            <a:r>
              <a:rPr lang="en" sz="1100" dirty="0">
                <a:solidFill>
                  <a:schemeClr val="accent1"/>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 </a:t>
            </a:r>
            <a:r>
              <a:rPr lang="en" sz="1100" u="sng" dirty="0">
                <a:solidFill>
                  <a:schemeClr val="accent1"/>
                </a:solidFill>
                <a:latin typeface="Arial"/>
                <a:ea typeface="Arial"/>
                <a:cs typeface="Arial"/>
                <a:sym typeface="Arial"/>
                <a:hlinkClick r:id="rId5">
                  <a:extLst>
                    <a:ext uri="{A12FA001-AC4F-418D-AE19-62706E023703}">
                      <ahyp:hlinkClr xmlns:ahyp="http://schemas.microsoft.com/office/drawing/2018/hyperlinkcolor" val="tx"/>
                    </a:ext>
                  </a:extLst>
                </a:hlinkClick>
              </a:rPr>
              <a:t>https://www.ncsc.gov.uk/guidance/pqc-migration-timelines</a:t>
            </a:r>
            <a:endParaRPr sz="1100" u="sng" dirty="0">
              <a:solidFill>
                <a:schemeClr val="accent1"/>
              </a:solidFill>
              <a:latin typeface="Arial"/>
              <a:ea typeface="Arial"/>
              <a:cs typeface="Arial"/>
              <a:sym typeface="Arial"/>
            </a:endParaRPr>
          </a:p>
          <a:p>
            <a:pPr marL="0" lvl="0" indent="0" algn="l" rtl="0">
              <a:lnSpc>
                <a:spcPct val="115000"/>
              </a:lnSpc>
              <a:spcBef>
                <a:spcPts val="0"/>
              </a:spcBef>
              <a:spcAft>
                <a:spcPts val="0"/>
              </a:spcAft>
              <a:buNone/>
            </a:pPr>
            <a:r>
              <a:rPr lang="en" sz="1100" dirty="0">
                <a:latin typeface="Arial"/>
                <a:ea typeface="Arial"/>
                <a:cs typeface="Arial"/>
                <a:sym typeface="Arial"/>
              </a:rPr>
              <a:t>CCN. (2023). </a:t>
            </a:r>
            <a:r>
              <a:rPr lang="en" sz="1100" i="1" dirty="0">
                <a:latin typeface="Arial"/>
                <a:ea typeface="Arial"/>
                <a:cs typeface="Arial"/>
                <a:sym typeface="Arial"/>
              </a:rPr>
              <a:t>Cryptography Attacks: 6 Types and Prevention Measures</a:t>
            </a:r>
            <a:r>
              <a:rPr lang="en" sz="1100" dirty="0">
                <a:latin typeface="Arial"/>
                <a:ea typeface="Arial"/>
                <a:cs typeface="Arial"/>
                <a:sym typeface="Arial"/>
              </a:rPr>
              <a:t>. CCN.com. Retrieved August 5, 2025, from</a:t>
            </a:r>
            <a:r>
              <a:rPr lang="en" sz="1100" dirty="0">
                <a:uFill>
                  <a:noFill/>
                </a:uFill>
                <a:latin typeface="Arial"/>
                <a:ea typeface="Arial"/>
                <a:cs typeface="Arial"/>
                <a:sym typeface="Arial"/>
                <a:hlinkClick r:id="rId6"/>
              </a:rPr>
              <a:t> </a:t>
            </a:r>
            <a:r>
              <a:rPr lang="en" sz="1100" u="sng" dirty="0">
                <a:solidFill>
                  <a:schemeClr val="accent1"/>
                </a:solidFill>
                <a:latin typeface="Arial"/>
                <a:ea typeface="Arial"/>
                <a:cs typeface="Arial"/>
                <a:sym typeface="Arial"/>
                <a:hlinkClick r:id="rId6">
                  <a:extLst>
                    <a:ext uri="{A12FA001-AC4F-418D-AE19-62706E023703}">
                      <ahyp:hlinkClr xmlns:ahyp="http://schemas.microsoft.com/office/drawing/2018/hyperlinkcolor" val="tx"/>
                    </a:ext>
                  </a:extLst>
                </a:hlinkClick>
              </a:rPr>
              <a:t>https://www.ccn.com/education/cryptography-attacks-6-types-and-prevention-measures/</a:t>
            </a:r>
            <a:endParaRPr lang="en" sz="1100" u="sng" dirty="0">
              <a:solidFill>
                <a:schemeClr val="accent1"/>
              </a:solidFill>
              <a:latin typeface="Arial"/>
              <a:ea typeface="Arial"/>
              <a:cs typeface="Arial"/>
              <a:sym typeface="Arial"/>
            </a:endParaRPr>
          </a:p>
          <a:p>
            <a:pPr marL="0" lvl="0" indent="0">
              <a:buNone/>
            </a:pPr>
            <a:r>
              <a:rPr lang="en-US" sz="1100" dirty="0" err="1"/>
              <a:t>Asecuritysite</a:t>
            </a:r>
            <a:r>
              <a:rPr lang="en-US" sz="1100" dirty="0"/>
              <a:t>. (2021, March 5). </a:t>
            </a:r>
            <a:r>
              <a:rPr lang="en-US" sz="1100" i="1" dirty="0"/>
              <a:t>Learning with errors and ring learning with errors.</a:t>
            </a:r>
            <a:r>
              <a:rPr lang="en-US" sz="1100" dirty="0"/>
              <a:t> Medium. Retrieved August 5, 2025, from </a:t>
            </a:r>
            <a:r>
              <a:rPr lang="en-SG" sz="1100" dirty="0">
                <a:solidFill>
                  <a:schemeClr val="accent1"/>
                </a:solidFill>
                <a:latin typeface="Arial"/>
                <a:ea typeface="Arial"/>
                <a:cs typeface="Arial"/>
                <a:sym typeface="Arial"/>
                <a:hlinkClick r:id="rId7"/>
              </a:rPr>
              <a:t>https://medium.com/asecuritysite-when-bob-met-alice/learning-with-errors-and-ring-learning-with-errors-23516a502406</a:t>
            </a:r>
            <a:endParaRPr lang="en-SG" sz="1100" dirty="0">
              <a:solidFill>
                <a:schemeClr val="accent1"/>
              </a:solidFill>
              <a:latin typeface="Arial"/>
              <a:ea typeface="Arial"/>
              <a:cs typeface="Arial"/>
              <a:sym typeface="Arial"/>
            </a:endParaRPr>
          </a:p>
          <a:p>
            <a:pPr marL="0" lvl="0" indent="0">
              <a:buNone/>
            </a:pPr>
            <a:r>
              <a:rPr lang="en-SG" sz="1100" dirty="0"/>
              <a:t>COSIC KU Leuven. (2022, November 28). </a:t>
            </a:r>
            <a:r>
              <a:rPr lang="en-SG" sz="1100" i="1" dirty="0"/>
              <a:t>Elliptic curves are quantum-dead, long live elliptic curves!</a:t>
            </a:r>
            <a:r>
              <a:rPr lang="en-SG" sz="1100" dirty="0"/>
              <a:t> ESAT KU Leuven Blog. Retrieved August 5, 2025, from </a:t>
            </a:r>
            <a:r>
              <a:rPr lang="en-SG" sz="1100" dirty="0">
                <a:solidFill>
                  <a:schemeClr val="accent1"/>
                </a:solidFill>
                <a:latin typeface="Arial"/>
                <a:ea typeface="Arial"/>
                <a:cs typeface="Arial"/>
                <a:sym typeface="Arial"/>
              </a:rPr>
              <a:t>https://www.esat.kuleuven.be/cosic/blog/elliptic-curves-are-quantum-dead-long-live-elliptic-curves/</a:t>
            </a:r>
          </a:p>
        </p:txBody>
      </p:sp>
      <p:sp>
        <p:nvSpPr>
          <p:cNvPr id="2959" name="Google Shape;2959;p53"/>
          <p:cNvSpPr txBox="1">
            <a:spLocks noGrp="1"/>
          </p:cNvSpPr>
          <p:nvPr>
            <p:ph type="title"/>
          </p:nvPr>
        </p:nvSpPr>
        <p:spPr>
          <a:xfrm>
            <a:off x="720000" y="445025"/>
            <a:ext cx="7704000" cy="6492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49"/>
        <p:cNvGrpSpPr/>
        <p:nvPr/>
      </p:nvGrpSpPr>
      <p:grpSpPr>
        <a:xfrm>
          <a:off x="0" y="0"/>
          <a:ext cx="0" cy="0"/>
          <a:chOff x="0" y="0"/>
          <a:chExt cx="0" cy="0"/>
        </a:xfrm>
      </p:grpSpPr>
      <p:sp>
        <p:nvSpPr>
          <p:cNvPr id="2550" name="Google Shape;2550;p34"/>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PQC vs Quantum Cryptography</a:t>
            </a:r>
            <a:endParaRPr/>
          </a:p>
        </p:txBody>
      </p:sp>
      <p:graphicFrame>
        <p:nvGraphicFramePr>
          <p:cNvPr id="2551" name="Google Shape;2551;p34"/>
          <p:cNvGraphicFramePr/>
          <p:nvPr>
            <p:extLst>
              <p:ext uri="{D42A27DB-BD31-4B8C-83A1-F6EECF244321}">
                <p14:modId xmlns:p14="http://schemas.microsoft.com/office/powerpoint/2010/main" val="1478948122"/>
              </p:ext>
            </p:extLst>
          </p:nvPr>
        </p:nvGraphicFramePr>
        <p:xfrm>
          <a:off x="952500" y="1482625"/>
          <a:ext cx="7239000" cy="3017340"/>
        </p:xfrm>
        <a:graphic>
          <a:graphicData uri="http://schemas.openxmlformats.org/drawingml/2006/table">
            <a:tbl>
              <a:tblPr>
                <a:tableStyleId>{BC89EF96-8CEA-46FF-86C4-4CE0E7609802}</a:tableStyleId>
              </a:tblPr>
              <a:tblGrid>
                <a:gridCol w="1784150">
                  <a:extLst>
                    <a:ext uri="{9D8B030D-6E8A-4147-A177-3AD203B41FA5}">
                      <a16:colId xmlns:a16="http://schemas.microsoft.com/office/drawing/2014/main" val="20000"/>
                    </a:ext>
                  </a:extLst>
                </a:gridCol>
                <a:gridCol w="2685175">
                  <a:extLst>
                    <a:ext uri="{9D8B030D-6E8A-4147-A177-3AD203B41FA5}">
                      <a16:colId xmlns:a16="http://schemas.microsoft.com/office/drawing/2014/main" val="20001"/>
                    </a:ext>
                  </a:extLst>
                </a:gridCol>
                <a:gridCol w="276967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b="1">
                          <a:solidFill>
                            <a:schemeClr val="dk1"/>
                          </a:solidFill>
                        </a:rPr>
                        <a:t>Feature</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PQC</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dirty="0">
                          <a:solidFill>
                            <a:schemeClr val="dk1"/>
                          </a:solidFill>
                        </a:rPr>
                        <a:t>Quantum Cryptography</a:t>
                      </a:r>
                      <a:endParaRPr b="1" dirty="0">
                        <a:solidFill>
                          <a:schemeClr val="dk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rPr>
                        <a:t>Basis</a:t>
                      </a:r>
                      <a:endParaRPr dirty="0">
                        <a:solidFill>
                          <a:schemeClr val="dk1"/>
                        </a:solidFill>
                      </a:endParaRPr>
                    </a:p>
                  </a:txBody>
                  <a:tcPr marL="91425" marR="91425" marT="91425" marB="91425"/>
                </a:tc>
                <a:tc>
                  <a:txBody>
                    <a:bodyPr/>
                    <a:lstStyle/>
                    <a:p>
                      <a:pPr marL="0" lvl="0" indent="0" algn="l" rtl="0">
                        <a:spcBef>
                          <a:spcPts val="0"/>
                        </a:spcBef>
                        <a:spcAft>
                          <a:spcPts val="0"/>
                        </a:spcAft>
                        <a:buNone/>
                      </a:pPr>
                      <a:r>
                        <a:rPr lang="en" dirty="0">
                          <a:solidFill>
                            <a:schemeClr val="dk1"/>
                          </a:solidFill>
                        </a:rPr>
                        <a:t>Hard math problems (eg. lattices)</a:t>
                      </a:r>
                      <a:endParaRPr dirty="0">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Quantum physics (eg. entanglement)</a:t>
                      </a:r>
                      <a:endParaRPr>
                        <a:solidFill>
                          <a:schemeClr val="dk1"/>
                        </a:solidFill>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rPr>
                        <a:t>Runs On</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Classical computers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Requires quantum hardware</a:t>
                      </a:r>
                      <a:endParaRPr>
                        <a:solidFill>
                          <a:schemeClr val="dk1"/>
                        </a:solidFill>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dirty="0">
                          <a:solidFill>
                            <a:schemeClr val="dk1"/>
                          </a:solidFill>
                        </a:rPr>
                        <a:t>Goal</a:t>
                      </a:r>
                      <a:endParaRPr dirty="0">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Resist future quantum attacks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dirty="0">
                          <a:solidFill>
                            <a:schemeClr val="dk1"/>
                          </a:solidFill>
                        </a:rPr>
                        <a:t>Leverage quantum physics to securely transmit data and detect interception in real time</a:t>
                      </a:r>
                      <a:endParaRPr dirty="0">
                        <a:solidFill>
                          <a:schemeClr val="dk1"/>
                        </a:solidFill>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dirty="0">
                          <a:solidFill>
                            <a:schemeClr val="dk1"/>
                          </a:solidFill>
                        </a:rPr>
                        <a:t>Examples</a:t>
                      </a:r>
                      <a:endParaRPr dirty="0">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Kyber, Dilithium, SPHINCS+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QKD, BB84</a:t>
                      </a:r>
                      <a:endParaRPr>
                        <a:solidFill>
                          <a:schemeClr val="dk1"/>
                        </a:solidFill>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solidFill>
                            <a:schemeClr val="dk1"/>
                          </a:solidFill>
                        </a:rPr>
                        <a:t>Scalability</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High - deployable now</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dirty="0">
                          <a:solidFill>
                            <a:schemeClr val="dk1"/>
                          </a:solidFill>
                        </a:rPr>
                        <a:t>Low - limited and costly</a:t>
                      </a:r>
                      <a:endParaRPr dirty="0">
                        <a:solidFill>
                          <a:schemeClr val="dk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5"/>
        <p:cNvGrpSpPr/>
        <p:nvPr/>
      </p:nvGrpSpPr>
      <p:grpSpPr>
        <a:xfrm>
          <a:off x="0" y="0"/>
          <a:ext cx="0" cy="0"/>
          <a:chOff x="0" y="0"/>
          <a:chExt cx="0" cy="0"/>
        </a:xfrm>
      </p:grpSpPr>
      <p:sp>
        <p:nvSpPr>
          <p:cNvPr id="2556" name="Google Shape;2556;p3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NIST PQC Standardization</a:t>
            </a:r>
            <a:endParaRPr/>
          </a:p>
        </p:txBody>
      </p:sp>
      <p:sp>
        <p:nvSpPr>
          <p:cNvPr id="2557" name="Google Shape;2557;p35"/>
          <p:cNvSpPr txBox="1">
            <a:spLocks noGrp="1"/>
          </p:cNvSpPr>
          <p:nvPr>
            <p:ph type="subTitle" idx="2"/>
          </p:nvPr>
        </p:nvSpPr>
        <p:spPr>
          <a:xfrm>
            <a:off x="720000" y="1544200"/>
            <a:ext cx="3698100" cy="3064200"/>
          </a:xfrm>
          <a:prstGeom prst="rect">
            <a:avLst/>
          </a:prstGeom>
        </p:spPr>
        <p:txBody>
          <a:bodyPr spcFirstLastPara="1" wrap="square" lIns="91425" tIns="91425" rIns="91425" bIns="91425" anchor="t" anchorCtr="0">
            <a:noAutofit/>
          </a:bodyPr>
          <a:lstStyle/>
          <a:p>
            <a:pPr marL="457200" lvl="0" indent="-317500" algn="l" rtl="0">
              <a:lnSpc>
                <a:spcPct val="90000"/>
              </a:lnSpc>
              <a:spcBef>
                <a:spcPts val="1000"/>
              </a:spcBef>
              <a:spcAft>
                <a:spcPts val="0"/>
              </a:spcAft>
              <a:buSzPts val="1400"/>
              <a:buChar char="●"/>
            </a:pPr>
            <a:r>
              <a:rPr lang="en" dirty="0"/>
              <a:t>To identify and standardize public-key cryptographic algorithms that are secure against </a:t>
            </a:r>
            <a:r>
              <a:rPr lang="en" b="1" dirty="0"/>
              <a:t>quantum computer attacks</a:t>
            </a:r>
            <a:r>
              <a:rPr lang="en" dirty="0"/>
              <a:t> and can replace RSA, ECC, and Diffie-Hellman in modern systems.</a:t>
            </a:r>
            <a:endParaRPr dirty="0"/>
          </a:p>
          <a:p>
            <a:pPr marL="0" lvl="0" indent="0" algn="l" rtl="0">
              <a:lnSpc>
                <a:spcPct val="90000"/>
              </a:lnSpc>
              <a:spcBef>
                <a:spcPts val="1000"/>
              </a:spcBef>
              <a:spcAft>
                <a:spcPts val="0"/>
              </a:spcAft>
              <a:buNone/>
            </a:pPr>
            <a:endParaRPr dirty="0"/>
          </a:p>
          <a:p>
            <a:pPr marL="457200" lvl="0" indent="-317500" algn="l" rtl="0">
              <a:lnSpc>
                <a:spcPct val="90000"/>
              </a:lnSpc>
              <a:spcBef>
                <a:spcPts val="1000"/>
              </a:spcBef>
              <a:spcAft>
                <a:spcPts val="0"/>
              </a:spcAft>
              <a:buSzPts val="1400"/>
              <a:buChar char="●"/>
            </a:pPr>
            <a:r>
              <a:rPr lang="en" dirty="0"/>
              <a:t>Algorithms Selected:</a:t>
            </a:r>
            <a:endParaRPr dirty="0"/>
          </a:p>
          <a:p>
            <a:pPr marL="914400" lvl="1" indent="-317500" algn="l" rtl="0">
              <a:lnSpc>
                <a:spcPct val="90000"/>
              </a:lnSpc>
              <a:spcBef>
                <a:spcPts val="0"/>
              </a:spcBef>
              <a:spcAft>
                <a:spcPts val="0"/>
              </a:spcAft>
              <a:buSzPts val="1400"/>
              <a:buChar char="○"/>
            </a:pPr>
            <a:r>
              <a:rPr lang="en" sz="1400" dirty="0"/>
              <a:t>Lattice-based: Kyber, Dilithium, FALCON</a:t>
            </a:r>
            <a:endParaRPr sz="1400" dirty="0"/>
          </a:p>
          <a:p>
            <a:pPr marL="914400" lvl="1" indent="-317500" algn="l" rtl="0">
              <a:lnSpc>
                <a:spcPct val="90000"/>
              </a:lnSpc>
              <a:spcBef>
                <a:spcPts val="0"/>
              </a:spcBef>
              <a:spcAft>
                <a:spcPts val="0"/>
              </a:spcAft>
              <a:buSzPts val="1400"/>
              <a:buChar char="○"/>
            </a:pPr>
            <a:r>
              <a:rPr lang="en" sz="1400" dirty="0"/>
              <a:t>Hash-based: SPHINCS+</a:t>
            </a:r>
            <a:endParaRPr sz="1400" dirty="0"/>
          </a:p>
          <a:p>
            <a:pPr marL="914400" lvl="1" indent="-317500" algn="l" rtl="0">
              <a:lnSpc>
                <a:spcPct val="90000"/>
              </a:lnSpc>
              <a:spcBef>
                <a:spcPts val="0"/>
              </a:spcBef>
              <a:spcAft>
                <a:spcPts val="0"/>
              </a:spcAft>
              <a:buSzPts val="1400"/>
              <a:buChar char="○"/>
            </a:pPr>
            <a:r>
              <a:rPr lang="en" sz="1400" dirty="0"/>
              <a:t>Code-based: Classic McEliece</a:t>
            </a:r>
            <a:endParaRPr sz="1400" dirty="0"/>
          </a:p>
        </p:txBody>
      </p:sp>
      <p:graphicFrame>
        <p:nvGraphicFramePr>
          <p:cNvPr id="2558" name="Google Shape;2558;p35"/>
          <p:cNvGraphicFramePr/>
          <p:nvPr>
            <p:extLst>
              <p:ext uri="{D42A27DB-BD31-4B8C-83A1-F6EECF244321}">
                <p14:modId xmlns:p14="http://schemas.microsoft.com/office/powerpoint/2010/main" val="150842312"/>
              </p:ext>
            </p:extLst>
          </p:nvPr>
        </p:nvGraphicFramePr>
        <p:xfrm>
          <a:off x="4572000" y="1544250"/>
          <a:ext cx="3852000" cy="2954275"/>
        </p:xfrm>
        <a:graphic>
          <a:graphicData uri="http://schemas.openxmlformats.org/drawingml/2006/table">
            <a:tbl>
              <a:tblPr>
                <a:tableStyleId>{BC89EF96-8CEA-46FF-86C4-4CE0E7609802}</a:tableStyleId>
              </a:tblPr>
              <a:tblGrid>
                <a:gridCol w="1121925">
                  <a:extLst>
                    <a:ext uri="{9D8B030D-6E8A-4147-A177-3AD203B41FA5}">
                      <a16:colId xmlns:a16="http://schemas.microsoft.com/office/drawing/2014/main" val="20000"/>
                    </a:ext>
                  </a:extLst>
                </a:gridCol>
                <a:gridCol w="2730075">
                  <a:extLst>
                    <a:ext uri="{9D8B030D-6E8A-4147-A177-3AD203B41FA5}">
                      <a16:colId xmlns:a16="http://schemas.microsoft.com/office/drawing/2014/main" val="20001"/>
                    </a:ext>
                  </a:extLst>
                </a:gridCol>
              </a:tblGrid>
              <a:tr h="363625">
                <a:tc>
                  <a:txBody>
                    <a:bodyPr/>
                    <a:lstStyle/>
                    <a:p>
                      <a:pPr marL="0" lvl="0" indent="0" algn="l" rtl="0">
                        <a:spcBef>
                          <a:spcPts val="0"/>
                        </a:spcBef>
                        <a:spcAft>
                          <a:spcPts val="0"/>
                        </a:spcAft>
                        <a:buNone/>
                      </a:pPr>
                      <a:r>
                        <a:rPr lang="en" sz="1100" b="1">
                          <a:solidFill>
                            <a:schemeClr val="dk1"/>
                          </a:solidFill>
                        </a:rPr>
                        <a:t>Phase</a:t>
                      </a:r>
                      <a:endParaRPr sz="1100" b="1">
                        <a:solidFill>
                          <a:schemeClr val="dk1"/>
                        </a:solidFill>
                      </a:endParaRPr>
                    </a:p>
                  </a:txBody>
                  <a:tcPr marL="91425" marR="91425" marT="91425" marB="91425"/>
                </a:tc>
                <a:tc>
                  <a:txBody>
                    <a:bodyPr/>
                    <a:lstStyle/>
                    <a:p>
                      <a:pPr marL="0" lvl="0" indent="0" algn="l" rtl="0">
                        <a:spcBef>
                          <a:spcPts val="0"/>
                        </a:spcBef>
                        <a:spcAft>
                          <a:spcPts val="0"/>
                        </a:spcAft>
                        <a:buNone/>
                      </a:pPr>
                      <a:r>
                        <a:rPr lang="en" sz="1100" b="1" dirty="0">
                          <a:solidFill>
                            <a:schemeClr val="dk1"/>
                          </a:solidFill>
                        </a:rPr>
                        <a:t>Description</a:t>
                      </a:r>
                      <a:endParaRPr sz="1100" b="1" dirty="0">
                        <a:solidFill>
                          <a:schemeClr val="dk1"/>
                        </a:solidFill>
                      </a:endParaRPr>
                    </a:p>
                  </a:txBody>
                  <a:tcPr marL="91425" marR="91425" marT="91425" marB="91425"/>
                </a:tc>
                <a:extLst>
                  <a:ext uri="{0D108BD9-81ED-4DB2-BD59-A6C34878D82A}">
                    <a16:rowId xmlns:a16="http://schemas.microsoft.com/office/drawing/2014/main" val="10000"/>
                  </a:ext>
                </a:extLst>
              </a:tr>
              <a:tr h="502725">
                <a:tc>
                  <a:txBody>
                    <a:bodyPr/>
                    <a:lstStyle/>
                    <a:p>
                      <a:pPr marL="0" lvl="0" indent="0" algn="l" rtl="0">
                        <a:spcBef>
                          <a:spcPts val="0"/>
                        </a:spcBef>
                        <a:spcAft>
                          <a:spcPts val="0"/>
                        </a:spcAft>
                        <a:buNone/>
                      </a:pPr>
                      <a:r>
                        <a:rPr lang="en" sz="1100">
                          <a:solidFill>
                            <a:schemeClr val="dk1"/>
                          </a:solidFill>
                        </a:rPr>
                        <a:t>2016</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NIST launched the PQC project and called for algorithm submissions</a:t>
                      </a:r>
                      <a:endParaRPr sz="1100">
                        <a:solidFill>
                          <a:schemeClr val="dk1"/>
                        </a:solidFill>
                      </a:endParaRPr>
                    </a:p>
                  </a:txBody>
                  <a:tcPr marL="91425" marR="91425" marT="91425" marB="91425"/>
                </a:tc>
                <a:extLst>
                  <a:ext uri="{0D108BD9-81ED-4DB2-BD59-A6C34878D82A}">
                    <a16:rowId xmlns:a16="http://schemas.microsoft.com/office/drawing/2014/main" val="10001"/>
                  </a:ext>
                </a:extLst>
              </a:tr>
              <a:tr h="502725">
                <a:tc>
                  <a:txBody>
                    <a:bodyPr/>
                    <a:lstStyle/>
                    <a:p>
                      <a:pPr marL="0" lvl="0" indent="0" algn="l" rtl="0">
                        <a:spcBef>
                          <a:spcPts val="0"/>
                        </a:spcBef>
                        <a:spcAft>
                          <a:spcPts val="0"/>
                        </a:spcAft>
                        <a:buNone/>
                      </a:pPr>
                      <a:r>
                        <a:rPr lang="en" sz="1100">
                          <a:solidFill>
                            <a:schemeClr val="dk1"/>
                          </a:solidFill>
                        </a:rPr>
                        <a:t>2017-2022</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Phase 1-3: Public review of ~80 algorithms over multiple rounds</a:t>
                      </a:r>
                      <a:endParaRPr sz="1100">
                        <a:solidFill>
                          <a:schemeClr val="dk1"/>
                        </a:solidFill>
                      </a:endParaRPr>
                    </a:p>
                  </a:txBody>
                  <a:tcPr marL="91425" marR="91425" marT="91425" marB="91425"/>
                </a:tc>
                <a:extLst>
                  <a:ext uri="{0D108BD9-81ED-4DB2-BD59-A6C34878D82A}">
                    <a16:rowId xmlns:a16="http://schemas.microsoft.com/office/drawing/2014/main" val="10002"/>
                  </a:ext>
                </a:extLst>
              </a:tr>
              <a:tr h="502725">
                <a:tc>
                  <a:txBody>
                    <a:bodyPr/>
                    <a:lstStyle/>
                    <a:p>
                      <a:pPr marL="0" lvl="0" indent="0" algn="l" rtl="0">
                        <a:spcBef>
                          <a:spcPts val="0"/>
                        </a:spcBef>
                        <a:spcAft>
                          <a:spcPts val="0"/>
                        </a:spcAft>
                        <a:buNone/>
                      </a:pPr>
                      <a:r>
                        <a:rPr lang="en" sz="1100">
                          <a:solidFill>
                            <a:schemeClr val="dk1"/>
                          </a:solidFill>
                        </a:rPr>
                        <a:t>July 2022</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dirty="0">
                          <a:solidFill>
                            <a:schemeClr val="dk1"/>
                          </a:solidFill>
                        </a:rPr>
                        <a:t>Finalist algorithms announced: 4 selected for standardization</a:t>
                      </a:r>
                      <a:endParaRPr sz="1100" dirty="0">
                        <a:solidFill>
                          <a:schemeClr val="dk1"/>
                        </a:solidFill>
                      </a:endParaRPr>
                    </a:p>
                  </a:txBody>
                  <a:tcPr marL="91425" marR="91425" marT="91425" marB="91425"/>
                </a:tc>
                <a:extLst>
                  <a:ext uri="{0D108BD9-81ED-4DB2-BD59-A6C34878D82A}">
                    <a16:rowId xmlns:a16="http://schemas.microsoft.com/office/drawing/2014/main" val="10003"/>
                  </a:ext>
                </a:extLst>
              </a:tr>
              <a:tr h="502725">
                <a:tc>
                  <a:txBody>
                    <a:bodyPr/>
                    <a:lstStyle/>
                    <a:p>
                      <a:pPr marL="0" lvl="0" indent="0" algn="l" rtl="0">
                        <a:spcBef>
                          <a:spcPts val="0"/>
                        </a:spcBef>
                        <a:spcAft>
                          <a:spcPts val="0"/>
                        </a:spcAft>
                        <a:buNone/>
                      </a:pPr>
                      <a:r>
                        <a:rPr lang="en" sz="1100">
                          <a:solidFill>
                            <a:schemeClr val="dk1"/>
                          </a:solidFill>
                        </a:rPr>
                        <a:t>Aug 2023-2024</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Draft standards (FIPS) released for public comment</a:t>
                      </a:r>
                      <a:endParaRPr sz="1100">
                        <a:solidFill>
                          <a:schemeClr val="dk1"/>
                        </a:solidFill>
                      </a:endParaRPr>
                    </a:p>
                  </a:txBody>
                  <a:tcPr marL="91425" marR="91425" marT="91425" marB="91425"/>
                </a:tc>
                <a:extLst>
                  <a:ext uri="{0D108BD9-81ED-4DB2-BD59-A6C34878D82A}">
                    <a16:rowId xmlns:a16="http://schemas.microsoft.com/office/drawing/2014/main" val="10004"/>
                  </a:ext>
                </a:extLst>
              </a:tr>
              <a:tr h="502725">
                <a:tc>
                  <a:txBody>
                    <a:bodyPr/>
                    <a:lstStyle/>
                    <a:p>
                      <a:pPr marL="0" lvl="0" indent="0" algn="l" rtl="0">
                        <a:spcBef>
                          <a:spcPts val="0"/>
                        </a:spcBef>
                        <a:spcAft>
                          <a:spcPts val="0"/>
                        </a:spcAft>
                        <a:buNone/>
                      </a:pPr>
                      <a:r>
                        <a:rPr lang="en" sz="1100">
                          <a:solidFill>
                            <a:schemeClr val="dk1"/>
                          </a:solidFill>
                        </a:rPr>
                        <a:t>2024-2025</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dirty="0">
                          <a:solidFill>
                            <a:schemeClr val="dk1"/>
                          </a:solidFill>
                        </a:rPr>
                        <a:t>Final publication of standardized PQC algorithms</a:t>
                      </a:r>
                      <a:endParaRPr sz="1100" dirty="0">
                        <a:solidFill>
                          <a:schemeClr val="dk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196750-D768-4C95-A179-9A86D5DEC85C}"/>
              </a:ext>
            </a:extLst>
          </p:cNvPr>
          <p:cNvSpPr>
            <a:spLocks noGrp="1"/>
          </p:cNvSpPr>
          <p:nvPr>
            <p:ph type="title"/>
          </p:nvPr>
        </p:nvSpPr>
        <p:spPr/>
        <p:txBody>
          <a:bodyPr/>
          <a:lstStyle/>
          <a:p>
            <a:r>
              <a:rPr lang="en-SG" dirty="0"/>
              <a:t>NIST Competition Currently</a:t>
            </a:r>
          </a:p>
        </p:txBody>
      </p:sp>
      <p:pic>
        <p:nvPicPr>
          <p:cNvPr id="9" name="Picture 8">
            <a:extLst>
              <a:ext uri="{FF2B5EF4-FFF2-40B4-BE49-F238E27FC236}">
                <a16:creationId xmlns:a16="http://schemas.microsoft.com/office/drawing/2014/main" id="{7ADFBC2C-FF89-DD22-B2EE-54A9CE853B49}"/>
              </a:ext>
            </a:extLst>
          </p:cNvPr>
          <p:cNvPicPr>
            <a:picLocks noChangeAspect="1"/>
          </p:cNvPicPr>
          <p:nvPr/>
        </p:nvPicPr>
        <p:blipFill>
          <a:blip r:embed="rId2"/>
          <a:stretch>
            <a:fillRect/>
          </a:stretch>
        </p:blipFill>
        <p:spPr>
          <a:xfrm>
            <a:off x="902756" y="1524000"/>
            <a:ext cx="7338487" cy="2682239"/>
          </a:xfrm>
          <a:prstGeom prst="rect">
            <a:avLst/>
          </a:prstGeom>
        </p:spPr>
      </p:pic>
    </p:spTree>
    <p:extLst>
      <p:ext uri="{BB962C8B-B14F-4D97-AF65-F5344CB8AC3E}">
        <p14:creationId xmlns:p14="http://schemas.microsoft.com/office/powerpoint/2010/main" val="1790029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2"/>
        <p:cNvGrpSpPr/>
        <p:nvPr/>
      </p:nvGrpSpPr>
      <p:grpSpPr>
        <a:xfrm>
          <a:off x="0" y="0"/>
          <a:ext cx="0" cy="0"/>
          <a:chOff x="0" y="0"/>
          <a:chExt cx="0" cy="0"/>
        </a:xfrm>
      </p:grpSpPr>
      <p:sp>
        <p:nvSpPr>
          <p:cNvPr id="2563" name="Google Shape;2563;p36"/>
          <p:cNvSpPr txBox="1">
            <a:spLocks noGrp="1"/>
          </p:cNvSpPr>
          <p:nvPr>
            <p:ph type="title"/>
          </p:nvPr>
        </p:nvSpPr>
        <p:spPr>
          <a:xfrm>
            <a:off x="3891825" y="1021763"/>
            <a:ext cx="4294800" cy="209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PQC Approaches</a:t>
            </a:r>
            <a:endParaRPr/>
          </a:p>
        </p:txBody>
      </p:sp>
      <p:sp>
        <p:nvSpPr>
          <p:cNvPr id="2564" name="Google Shape;2564;p36"/>
          <p:cNvSpPr txBox="1">
            <a:spLocks noGrp="1"/>
          </p:cNvSpPr>
          <p:nvPr>
            <p:ph type="subTitle" idx="1"/>
          </p:nvPr>
        </p:nvSpPr>
        <p:spPr>
          <a:xfrm>
            <a:off x="3891825" y="3117038"/>
            <a:ext cx="4294800" cy="100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B37394-C0B5-FE25-CE6C-C6EF47EAF59B}"/>
              </a:ext>
            </a:extLst>
          </p:cNvPr>
          <p:cNvSpPr>
            <a:spLocks noGrp="1"/>
          </p:cNvSpPr>
          <p:nvPr>
            <p:ph type="title"/>
          </p:nvPr>
        </p:nvSpPr>
        <p:spPr/>
        <p:txBody>
          <a:bodyPr/>
          <a:lstStyle/>
          <a:p>
            <a:r>
              <a:rPr lang="en-SG" dirty="0"/>
              <a:t>PQC Approaches Overview</a:t>
            </a:r>
          </a:p>
        </p:txBody>
      </p:sp>
      <p:sp>
        <p:nvSpPr>
          <p:cNvPr id="9" name="Title 8">
            <a:extLst>
              <a:ext uri="{FF2B5EF4-FFF2-40B4-BE49-F238E27FC236}">
                <a16:creationId xmlns:a16="http://schemas.microsoft.com/office/drawing/2014/main" id="{9B61D0B9-FAB5-4BCE-77CF-12D38A6ADECC}"/>
              </a:ext>
            </a:extLst>
          </p:cNvPr>
          <p:cNvSpPr>
            <a:spLocks noGrp="1"/>
          </p:cNvSpPr>
          <p:nvPr>
            <p:ph type="title" idx="5"/>
          </p:nvPr>
        </p:nvSpPr>
        <p:spPr/>
        <p:txBody>
          <a:bodyPr/>
          <a:lstStyle/>
          <a:p>
            <a:r>
              <a:rPr lang="en-SG" dirty="0"/>
              <a:t>1.</a:t>
            </a:r>
          </a:p>
        </p:txBody>
      </p:sp>
      <p:sp>
        <p:nvSpPr>
          <p:cNvPr id="10" name="Title 9">
            <a:extLst>
              <a:ext uri="{FF2B5EF4-FFF2-40B4-BE49-F238E27FC236}">
                <a16:creationId xmlns:a16="http://schemas.microsoft.com/office/drawing/2014/main" id="{073D98F2-0371-A901-94FB-886F16AE9D48}"/>
              </a:ext>
            </a:extLst>
          </p:cNvPr>
          <p:cNvSpPr>
            <a:spLocks noGrp="1"/>
          </p:cNvSpPr>
          <p:nvPr>
            <p:ph type="title" idx="6"/>
          </p:nvPr>
        </p:nvSpPr>
        <p:spPr/>
        <p:txBody>
          <a:bodyPr/>
          <a:lstStyle/>
          <a:p>
            <a:r>
              <a:rPr lang="en-SG" dirty="0"/>
              <a:t>5.</a:t>
            </a:r>
          </a:p>
        </p:txBody>
      </p:sp>
      <p:sp>
        <p:nvSpPr>
          <p:cNvPr id="11" name="Title 10">
            <a:extLst>
              <a:ext uri="{FF2B5EF4-FFF2-40B4-BE49-F238E27FC236}">
                <a16:creationId xmlns:a16="http://schemas.microsoft.com/office/drawing/2014/main" id="{81AD1EF4-19C2-DBDC-2095-4FB69DB63A38}"/>
              </a:ext>
            </a:extLst>
          </p:cNvPr>
          <p:cNvSpPr>
            <a:spLocks noGrp="1"/>
          </p:cNvSpPr>
          <p:nvPr>
            <p:ph type="title" idx="7"/>
          </p:nvPr>
        </p:nvSpPr>
        <p:spPr/>
        <p:txBody>
          <a:bodyPr/>
          <a:lstStyle/>
          <a:p>
            <a:r>
              <a:rPr lang="en-SG" dirty="0"/>
              <a:t>4.</a:t>
            </a:r>
          </a:p>
        </p:txBody>
      </p:sp>
      <p:sp>
        <p:nvSpPr>
          <p:cNvPr id="12" name="Title 11">
            <a:extLst>
              <a:ext uri="{FF2B5EF4-FFF2-40B4-BE49-F238E27FC236}">
                <a16:creationId xmlns:a16="http://schemas.microsoft.com/office/drawing/2014/main" id="{6FD4C390-0870-2E06-E884-F6EBE784E97B}"/>
              </a:ext>
            </a:extLst>
          </p:cNvPr>
          <p:cNvSpPr>
            <a:spLocks noGrp="1"/>
          </p:cNvSpPr>
          <p:nvPr>
            <p:ph type="title" idx="8"/>
          </p:nvPr>
        </p:nvSpPr>
        <p:spPr/>
        <p:txBody>
          <a:bodyPr/>
          <a:lstStyle/>
          <a:p>
            <a:r>
              <a:rPr lang="en-SG" dirty="0"/>
              <a:t>2.</a:t>
            </a:r>
          </a:p>
        </p:txBody>
      </p:sp>
      <p:sp>
        <p:nvSpPr>
          <p:cNvPr id="16" name="Title 15">
            <a:extLst>
              <a:ext uri="{FF2B5EF4-FFF2-40B4-BE49-F238E27FC236}">
                <a16:creationId xmlns:a16="http://schemas.microsoft.com/office/drawing/2014/main" id="{F3127B75-C807-12C8-D43E-F1553977769F}"/>
              </a:ext>
            </a:extLst>
          </p:cNvPr>
          <p:cNvSpPr>
            <a:spLocks noGrp="1"/>
          </p:cNvSpPr>
          <p:nvPr>
            <p:ph type="title" idx="15"/>
          </p:nvPr>
        </p:nvSpPr>
        <p:spPr/>
        <p:txBody>
          <a:bodyPr/>
          <a:lstStyle/>
          <a:p>
            <a:r>
              <a:rPr lang="en-SG" dirty="0"/>
              <a:t>3.</a:t>
            </a:r>
          </a:p>
        </p:txBody>
      </p:sp>
      <p:sp>
        <p:nvSpPr>
          <p:cNvPr id="17" name="Subtitle 16">
            <a:extLst>
              <a:ext uri="{FF2B5EF4-FFF2-40B4-BE49-F238E27FC236}">
                <a16:creationId xmlns:a16="http://schemas.microsoft.com/office/drawing/2014/main" id="{1C6C8A74-838F-E764-AF44-6235F1816A94}"/>
              </a:ext>
            </a:extLst>
          </p:cNvPr>
          <p:cNvSpPr>
            <a:spLocks noGrp="1"/>
          </p:cNvSpPr>
          <p:nvPr>
            <p:ph type="subTitle" idx="16"/>
          </p:nvPr>
        </p:nvSpPr>
        <p:spPr>
          <a:xfrm>
            <a:off x="713225" y="1812176"/>
            <a:ext cx="2305500" cy="931744"/>
          </a:xfrm>
        </p:spPr>
        <p:txBody>
          <a:bodyPr/>
          <a:lstStyle/>
          <a:p>
            <a:r>
              <a:rPr lang="en-SG" dirty="0"/>
              <a:t>Lattice-Based</a:t>
            </a:r>
          </a:p>
          <a:p>
            <a:r>
              <a:rPr lang="en-SG" dirty="0"/>
              <a:t>Cryptography</a:t>
            </a:r>
          </a:p>
        </p:txBody>
      </p:sp>
      <p:sp>
        <p:nvSpPr>
          <p:cNvPr id="18" name="Subtitle 17">
            <a:extLst>
              <a:ext uri="{FF2B5EF4-FFF2-40B4-BE49-F238E27FC236}">
                <a16:creationId xmlns:a16="http://schemas.microsoft.com/office/drawing/2014/main" id="{3C0BDE57-B640-F915-0A1E-BEF2D9918835}"/>
              </a:ext>
            </a:extLst>
          </p:cNvPr>
          <p:cNvSpPr>
            <a:spLocks noGrp="1"/>
          </p:cNvSpPr>
          <p:nvPr>
            <p:ph type="subTitle" idx="17"/>
          </p:nvPr>
        </p:nvSpPr>
        <p:spPr>
          <a:xfrm>
            <a:off x="713224" y="3510800"/>
            <a:ext cx="2540515" cy="863080"/>
          </a:xfrm>
        </p:spPr>
        <p:txBody>
          <a:bodyPr/>
          <a:lstStyle/>
          <a:p>
            <a:r>
              <a:rPr lang="en-SG" dirty="0"/>
              <a:t>Isogeny-Based</a:t>
            </a:r>
          </a:p>
          <a:p>
            <a:r>
              <a:rPr lang="en-SG" dirty="0"/>
              <a:t>Cryptography</a:t>
            </a:r>
          </a:p>
        </p:txBody>
      </p:sp>
      <p:sp>
        <p:nvSpPr>
          <p:cNvPr id="19" name="Subtitle 18">
            <a:extLst>
              <a:ext uri="{FF2B5EF4-FFF2-40B4-BE49-F238E27FC236}">
                <a16:creationId xmlns:a16="http://schemas.microsoft.com/office/drawing/2014/main" id="{52A3253C-D3FE-5E48-3B6C-78DFF595B2AA}"/>
              </a:ext>
            </a:extLst>
          </p:cNvPr>
          <p:cNvSpPr>
            <a:spLocks noGrp="1"/>
          </p:cNvSpPr>
          <p:nvPr>
            <p:ph type="subTitle" idx="18"/>
          </p:nvPr>
        </p:nvSpPr>
        <p:spPr>
          <a:xfrm>
            <a:off x="3419250" y="3510800"/>
            <a:ext cx="2305500" cy="863080"/>
          </a:xfrm>
        </p:spPr>
        <p:txBody>
          <a:bodyPr/>
          <a:lstStyle/>
          <a:p>
            <a:r>
              <a:rPr lang="en-SG" dirty="0"/>
              <a:t>Multivariate</a:t>
            </a:r>
          </a:p>
          <a:p>
            <a:r>
              <a:rPr lang="en-SG" dirty="0"/>
              <a:t>Cryptography</a:t>
            </a:r>
          </a:p>
        </p:txBody>
      </p:sp>
      <p:sp>
        <p:nvSpPr>
          <p:cNvPr id="20" name="Subtitle 19">
            <a:extLst>
              <a:ext uri="{FF2B5EF4-FFF2-40B4-BE49-F238E27FC236}">
                <a16:creationId xmlns:a16="http://schemas.microsoft.com/office/drawing/2014/main" id="{A1C0705A-E405-AE5E-7C1B-0832812BE31C}"/>
              </a:ext>
            </a:extLst>
          </p:cNvPr>
          <p:cNvSpPr>
            <a:spLocks noGrp="1"/>
          </p:cNvSpPr>
          <p:nvPr>
            <p:ph type="subTitle" idx="19"/>
          </p:nvPr>
        </p:nvSpPr>
        <p:spPr>
          <a:xfrm>
            <a:off x="3419250" y="1933374"/>
            <a:ext cx="2463390" cy="810545"/>
          </a:xfrm>
        </p:spPr>
        <p:txBody>
          <a:bodyPr/>
          <a:lstStyle/>
          <a:p>
            <a:r>
              <a:rPr lang="en-SG" dirty="0"/>
              <a:t>Code-Based</a:t>
            </a:r>
          </a:p>
          <a:p>
            <a:r>
              <a:rPr lang="en-SG" dirty="0"/>
              <a:t>Cryptography</a:t>
            </a:r>
          </a:p>
        </p:txBody>
      </p:sp>
      <p:sp>
        <p:nvSpPr>
          <p:cNvPr id="22" name="Subtitle 21">
            <a:extLst>
              <a:ext uri="{FF2B5EF4-FFF2-40B4-BE49-F238E27FC236}">
                <a16:creationId xmlns:a16="http://schemas.microsoft.com/office/drawing/2014/main" id="{ECA28606-5BAE-342A-11C6-C3E5C88EBC35}"/>
              </a:ext>
            </a:extLst>
          </p:cNvPr>
          <p:cNvSpPr>
            <a:spLocks noGrp="1"/>
          </p:cNvSpPr>
          <p:nvPr>
            <p:ph type="subTitle" idx="21"/>
          </p:nvPr>
        </p:nvSpPr>
        <p:spPr>
          <a:xfrm>
            <a:off x="6125274" y="1887475"/>
            <a:ext cx="2630105" cy="856442"/>
          </a:xfrm>
        </p:spPr>
        <p:txBody>
          <a:bodyPr/>
          <a:lstStyle/>
          <a:p>
            <a:r>
              <a:rPr lang="en-SG" dirty="0"/>
              <a:t>Hash-Based</a:t>
            </a:r>
          </a:p>
          <a:p>
            <a:r>
              <a:rPr lang="en-SG" dirty="0"/>
              <a:t>Cryptography</a:t>
            </a:r>
          </a:p>
        </p:txBody>
      </p:sp>
    </p:spTree>
    <p:extLst>
      <p:ext uri="{BB962C8B-B14F-4D97-AF65-F5344CB8AC3E}">
        <p14:creationId xmlns:p14="http://schemas.microsoft.com/office/powerpoint/2010/main" val="2685184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6720C-AD7E-D24E-BA4A-DACF5365E3B6}"/>
              </a:ext>
            </a:extLst>
          </p:cNvPr>
          <p:cNvSpPr>
            <a:spLocks noGrp="1"/>
          </p:cNvSpPr>
          <p:nvPr>
            <p:ph type="title"/>
          </p:nvPr>
        </p:nvSpPr>
        <p:spPr/>
        <p:txBody>
          <a:bodyPr/>
          <a:lstStyle/>
          <a:p>
            <a:r>
              <a:rPr lang="en-SG" dirty="0">
                <a:solidFill>
                  <a:schemeClr val="accent1"/>
                </a:solidFill>
              </a:rPr>
              <a:t>Lattice-Based Cryptography</a:t>
            </a:r>
          </a:p>
        </p:txBody>
      </p:sp>
      <p:sp>
        <p:nvSpPr>
          <p:cNvPr id="3" name="Text Placeholder 2">
            <a:extLst>
              <a:ext uri="{FF2B5EF4-FFF2-40B4-BE49-F238E27FC236}">
                <a16:creationId xmlns:a16="http://schemas.microsoft.com/office/drawing/2014/main" id="{009902B2-9870-D19C-F42D-0F5CB9EE6F99}"/>
              </a:ext>
            </a:extLst>
          </p:cNvPr>
          <p:cNvSpPr>
            <a:spLocks noGrp="1"/>
          </p:cNvSpPr>
          <p:nvPr>
            <p:ph type="body" idx="1"/>
          </p:nvPr>
        </p:nvSpPr>
        <p:spPr>
          <a:xfrm>
            <a:off x="720000" y="1394460"/>
            <a:ext cx="3798660" cy="2941320"/>
          </a:xfrm>
        </p:spPr>
        <p:txBody>
          <a:bodyPr>
            <a:noAutofit/>
          </a:bodyPr>
          <a:lstStyle/>
          <a:p>
            <a:pPr>
              <a:lnSpc>
                <a:spcPct val="150000"/>
              </a:lnSpc>
            </a:pPr>
            <a:r>
              <a:rPr lang="en-SG" dirty="0"/>
              <a:t>Cryptography based on </a:t>
            </a:r>
            <a:r>
              <a:rPr lang="en-SG" b="1" dirty="0"/>
              <a:t>hard lattice problems</a:t>
            </a:r>
          </a:p>
          <a:p>
            <a:pPr>
              <a:lnSpc>
                <a:spcPct val="150000"/>
              </a:lnSpc>
            </a:pPr>
            <a:r>
              <a:rPr lang="en-SG" dirty="0"/>
              <a:t>1996: NTRU (</a:t>
            </a:r>
            <a:r>
              <a:rPr lang="en-SG" dirty="0" err="1"/>
              <a:t>Hoffstein</a:t>
            </a:r>
            <a:r>
              <a:rPr lang="en-SG" dirty="0"/>
              <a:t>, Pipher, Silverman)</a:t>
            </a:r>
          </a:p>
          <a:p>
            <a:pPr>
              <a:lnSpc>
                <a:spcPct val="150000"/>
              </a:lnSpc>
            </a:pPr>
            <a:r>
              <a:rPr lang="en-SG" b="1" dirty="0"/>
              <a:t>NIST: 9 Encryption, 3 Digital Signatures</a:t>
            </a:r>
          </a:p>
          <a:p>
            <a:pPr>
              <a:lnSpc>
                <a:spcPct val="150000"/>
              </a:lnSpc>
            </a:pPr>
            <a:r>
              <a:rPr lang="en-SG" dirty="0"/>
              <a:t>Pros</a:t>
            </a:r>
          </a:p>
          <a:p>
            <a:pPr lvl="1">
              <a:lnSpc>
                <a:spcPct val="150000"/>
              </a:lnSpc>
            </a:pPr>
            <a:r>
              <a:rPr lang="en-SG" dirty="0"/>
              <a:t>Efficient, simple, adaptable</a:t>
            </a:r>
          </a:p>
          <a:p>
            <a:pPr lvl="1">
              <a:lnSpc>
                <a:spcPct val="150000"/>
              </a:lnSpc>
            </a:pPr>
            <a:r>
              <a:rPr lang="en-US" dirty="0"/>
              <a:t>Very secure: some methods are as strong as the hardest lattice problems</a:t>
            </a:r>
            <a:endParaRPr lang="en-SG" dirty="0"/>
          </a:p>
          <a:p>
            <a:pPr>
              <a:lnSpc>
                <a:spcPct val="150000"/>
              </a:lnSpc>
            </a:pPr>
            <a:r>
              <a:rPr lang="en-SG" dirty="0"/>
              <a:t>Cons</a:t>
            </a:r>
          </a:p>
          <a:p>
            <a:pPr lvl="1">
              <a:lnSpc>
                <a:spcPct val="150000"/>
              </a:lnSpc>
            </a:pPr>
            <a:r>
              <a:rPr lang="en-SG" dirty="0"/>
              <a:t>Large key sizes</a:t>
            </a:r>
          </a:p>
        </p:txBody>
      </p:sp>
      <p:pic>
        <p:nvPicPr>
          <p:cNvPr id="4" name="Google Shape;2577;p38">
            <a:extLst>
              <a:ext uri="{FF2B5EF4-FFF2-40B4-BE49-F238E27FC236}">
                <a16:creationId xmlns:a16="http://schemas.microsoft.com/office/drawing/2014/main" id="{FB0B5584-34DD-104F-2A71-F5B990B9A64B}"/>
              </a:ext>
            </a:extLst>
          </p:cNvPr>
          <p:cNvPicPr preferRelativeResize="0"/>
          <p:nvPr/>
        </p:nvPicPr>
        <p:blipFill>
          <a:blip r:embed="rId3">
            <a:alphaModFix/>
          </a:blip>
          <a:stretch>
            <a:fillRect/>
          </a:stretch>
        </p:blipFill>
        <p:spPr>
          <a:xfrm>
            <a:off x="5219700" y="1485899"/>
            <a:ext cx="3490664" cy="2450825"/>
          </a:xfrm>
          <a:prstGeom prst="rect">
            <a:avLst/>
          </a:prstGeom>
          <a:noFill/>
          <a:ln>
            <a:noFill/>
          </a:ln>
        </p:spPr>
      </p:pic>
    </p:spTree>
    <p:extLst>
      <p:ext uri="{BB962C8B-B14F-4D97-AF65-F5344CB8AC3E}">
        <p14:creationId xmlns:p14="http://schemas.microsoft.com/office/powerpoint/2010/main" val="2355081887"/>
      </p:ext>
    </p:extLst>
  </p:cSld>
  <p:clrMapOvr>
    <a:masterClrMapping/>
  </p:clrMapOvr>
</p:sld>
</file>

<file path=ppt/theme/theme1.xml><?xml version="1.0" encoding="utf-8"?>
<a:theme xmlns:a="http://schemas.openxmlformats.org/drawingml/2006/main" name="Analyzing Albert Einstein's Theory of Relativity Thesis Defense by Slidesgo">
  <a:themeElements>
    <a:clrScheme name="Simple Light">
      <a:dk1>
        <a:srgbClr val="FFFFFF"/>
      </a:dk1>
      <a:lt1>
        <a:srgbClr val="00080A"/>
      </a:lt1>
      <a:dk2>
        <a:srgbClr val="8F8F8F"/>
      </a:dk2>
      <a:lt2>
        <a:srgbClr val="DFDFDF"/>
      </a:lt2>
      <a:accent1>
        <a:srgbClr val="40C5C5"/>
      </a:accent1>
      <a:accent2>
        <a:srgbClr val="0C6161"/>
      </a:accent2>
      <a:accent3>
        <a:srgbClr val="937DFF"/>
      </a:accent3>
      <a:accent4>
        <a:srgbClr val="6044EA"/>
      </a:accent4>
      <a:accent5>
        <a:srgbClr val="FFFFFF"/>
      </a:accent5>
      <a:accent6>
        <a:srgbClr val="FFFFFF"/>
      </a:accent6>
      <a:hlink>
        <a:srgbClr val="40C5C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2040</TotalTime>
  <Words>5006</Words>
  <Application>Microsoft Office PowerPoint</Application>
  <PresentationFormat>On-screen Show (16:9)</PresentationFormat>
  <Paragraphs>438</Paragraphs>
  <Slides>32</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PT Sans</vt:lpstr>
      <vt:lpstr>Cambria Math</vt:lpstr>
      <vt:lpstr>Bebas Neue</vt:lpstr>
      <vt:lpstr>Darker Grotesque</vt:lpstr>
      <vt:lpstr>Source Sans 3</vt:lpstr>
      <vt:lpstr>Nunito Light</vt:lpstr>
      <vt:lpstr>Analyzing Albert Einstein's Theory of Relativity Thesis Defense by Slidesgo</vt:lpstr>
      <vt:lpstr>Post-Quantum Cryptography</vt:lpstr>
      <vt:lpstr>Learning Outcomes</vt:lpstr>
      <vt:lpstr>What is Post-Quantum Cryptography (PQC)?</vt:lpstr>
      <vt:lpstr>PQC vs Quantum Cryptography</vt:lpstr>
      <vt:lpstr>NIST PQC Standardization</vt:lpstr>
      <vt:lpstr>NIST Competition Currently</vt:lpstr>
      <vt:lpstr>PQC Approaches</vt:lpstr>
      <vt:lpstr>PQC Approaches Overview</vt:lpstr>
      <vt:lpstr>Lattice-Based Cryptography</vt:lpstr>
      <vt:lpstr>Lattice</vt:lpstr>
      <vt:lpstr>Hard Lattice Problems</vt:lpstr>
      <vt:lpstr>Learning With Errors (LWE)</vt:lpstr>
      <vt:lpstr>LWE Lattice Scheme (asymmetric encryption &amp; decryption)</vt:lpstr>
      <vt:lpstr>Code-Based Cryptography</vt:lpstr>
      <vt:lpstr>Code-Based Cryptography</vt:lpstr>
      <vt:lpstr>Error Correcting Codes</vt:lpstr>
      <vt:lpstr>McEliece Code-based Scheme (asymmetric encryption &amp; decryption)</vt:lpstr>
      <vt:lpstr>Hash-Based Cryptography</vt:lpstr>
      <vt:lpstr>Isogeny-Based Cryptography</vt:lpstr>
      <vt:lpstr>Multivariate Cryptography</vt:lpstr>
      <vt:lpstr>PQC in Cybersecurity - Use Cases</vt:lpstr>
      <vt:lpstr>Internet Security (TLS)</vt:lpstr>
      <vt:lpstr>Long-Term Data Protection</vt:lpstr>
      <vt:lpstr>Financial Systems</vt:lpstr>
      <vt:lpstr>Critical Infrastructure</vt:lpstr>
      <vt:lpstr>Threat &amp; Defense</vt:lpstr>
      <vt:lpstr>Common Attacks</vt:lpstr>
      <vt:lpstr>Lab Activity - Brute Force Impossibility</vt:lpstr>
      <vt:lpstr>Summary</vt:lpstr>
      <vt:lpstr>Kahoot Quiz</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MAO WAN YAN</cp:lastModifiedBy>
  <cp:revision>32</cp:revision>
  <dcterms:modified xsi:type="dcterms:W3CDTF">2025-08-19T01:57:16Z</dcterms:modified>
</cp:coreProperties>
</file>